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1"/>
  </p:notesMasterIdLst>
  <p:sldIdLst>
    <p:sldId id="256" r:id="rId3"/>
    <p:sldId id="257" r:id="rId4"/>
    <p:sldId id="278" r:id="rId5"/>
    <p:sldId id="275" r:id="rId6"/>
    <p:sldId id="312" r:id="rId7"/>
    <p:sldId id="299" r:id="rId8"/>
    <p:sldId id="287" r:id="rId9"/>
    <p:sldId id="297" r:id="rId10"/>
    <p:sldId id="301" r:id="rId11"/>
    <p:sldId id="302" r:id="rId12"/>
    <p:sldId id="303" r:id="rId13"/>
    <p:sldId id="304" r:id="rId14"/>
    <p:sldId id="273" r:id="rId15"/>
    <p:sldId id="262" r:id="rId16"/>
    <p:sldId id="263" r:id="rId17"/>
    <p:sldId id="300" r:id="rId18"/>
    <p:sldId id="267" r:id="rId19"/>
    <p:sldId id="294" r:id="rId20"/>
    <p:sldId id="305" r:id="rId21"/>
    <p:sldId id="272" r:id="rId22"/>
    <p:sldId id="274" r:id="rId23"/>
    <p:sldId id="268" r:id="rId24"/>
    <p:sldId id="271" r:id="rId25"/>
    <p:sldId id="266" r:id="rId26"/>
    <p:sldId id="311" r:id="rId27"/>
    <p:sldId id="269" r:id="rId28"/>
    <p:sldId id="279" r:id="rId29"/>
    <p:sldId id="270"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01" autoAdjust="0"/>
    <p:restoredTop sz="94660"/>
  </p:normalViewPr>
  <p:slideViewPr>
    <p:cSldViewPr snapToGrid="0">
      <p:cViewPr varScale="1">
        <p:scale>
          <a:sx n="68" d="100"/>
          <a:sy n="68" d="100"/>
        </p:scale>
        <p:origin x="91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09C066-2979-4849-9D2E-301B5329D1FA}" type="datetimeFigureOut">
              <a:rPr lang="en-GB" smtClean="0"/>
              <a:t>23/09/2026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7ACE1A-BFF1-4123-BC10-0479C742D1BC}" type="slidenum">
              <a:rPr lang="en-GB" smtClean="0"/>
              <a:t>‹#›</a:t>
            </a:fld>
            <a:endParaRPr lang="en-GB"/>
          </a:p>
        </p:txBody>
      </p:sp>
    </p:spTree>
    <p:extLst>
      <p:ext uri="{BB962C8B-B14F-4D97-AF65-F5344CB8AC3E}">
        <p14:creationId xmlns:p14="http://schemas.microsoft.com/office/powerpoint/2010/main" val="4037208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152f3582966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0" name="Google Shape;340;g152f3582966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754222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152f3582966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0" name="Google Shape;340;g152f3582966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3948423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152f3582966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0" name="Google Shape;340;g152f3582966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4865237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What do these look like?</a:t>
            </a:r>
          </a:p>
          <a:p>
            <a:r>
              <a:rPr lang="en-US" dirty="0"/>
              <a:t>Screenshot example of a unit showcasing enquiry question, retrieval </a:t>
            </a:r>
            <a:r>
              <a:rPr lang="en-US" dirty="0" err="1"/>
              <a:t>opps</a:t>
            </a:r>
            <a:r>
              <a:rPr lang="en-US" dirty="0"/>
              <a:t>, vocab and objectives</a:t>
            </a:r>
          </a:p>
          <a:p>
            <a:endParaRPr lang="en-GB" dirty="0"/>
          </a:p>
        </p:txBody>
      </p:sp>
    </p:spTree>
    <p:extLst>
      <p:ext uri="{BB962C8B-B14F-4D97-AF65-F5344CB8AC3E}">
        <p14:creationId xmlns:p14="http://schemas.microsoft.com/office/powerpoint/2010/main" val="2437675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FDD2D-E799-F35D-2BF5-F2B0DC77F3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837A16-7F15-67A5-B673-068339A8B9F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5F2CE35-8C34-6BAE-90DF-7F3F4BCCA757}"/>
              </a:ext>
            </a:extLst>
          </p:cNvPr>
          <p:cNvSpPr>
            <a:spLocks noGrp="1"/>
          </p:cNvSpPr>
          <p:nvPr>
            <p:ph type="body" idx="1"/>
          </p:nvPr>
        </p:nvSpPr>
        <p:spPr/>
        <p:txBody>
          <a:bodyPr/>
          <a:lstStyle/>
          <a:p>
            <a:r>
              <a:rPr lang="en-US" dirty="0"/>
              <a:t>What do these look like?</a:t>
            </a:r>
          </a:p>
          <a:p>
            <a:r>
              <a:rPr lang="en-US" dirty="0"/>
              <a:t>Screenshot example of a unit showcasing enquiry question, retrieval </a:t>
            </a:r>
            <a:r>
              <a:rPr lang="en-US" dirty="0" err="1"/>
              <a:t>opps</a:t>
            </a:r>
            <a:r>
              <a:rPr lang="en-US" dirty="0"/>
              <a:t>, vocab and objectives</a:t>
            </a:r>
          </a:p>
          <a:p>
            <a:endParaRPr lang="en-GB" dirty="0"/>
          </a:p>
        </p:txBody>
      </p:sp>
    </p:spTree>
    <p:extLst>
      <p:ext uri="{BB962C8B-B14F-4D97-AF65-F5344CB8AC3E}">
        <p14:creationId xmlns:p14="http://schemas.microsoft.com/office/powerpoint/2010/main" val="16412174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E0E63-8B34-1F4B-C1C8-D0C8F0D8DE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F65D8A-292B-A7F5-BEAE-8315347F232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1DD0ACFE-BAD4-A92A-82DC-F7E23E0AF0A8}"/>
              </a:ext>
            </a:extLst>
          </p:cNvPr>
          <p:cNvSpPr>
            <a:spLocks noGrp="1"/>
          </p:cNvSpPr>
          <p:nvPr>
            <p:ph type="body" idx="1"/>
          </p:nvPr>
        </p:nvSpPr>
        <p:spPr/>
        <p:txBody>
          <a:bodyPr/>
          <a:lstStyle/>
          <a:p>
            <a:r>
              <a:rPr lang="en-US" dirty="0"/>
              <a:t>What do these look like?</a:t>
            </a:r>
          </a:p>
          <a:p>
            <a:r>
              <a:rPr lang="en-US" dirty="0"/>
              <a:t>Screenshot example of a unit showcasing enquiry question, retrieval </a:t>
            </a:r>
            <a:r>
              <a:rPr lang="en-US" dirty="0" err="1"/>
              <a:t>opps</a:t>
            </a:r>
            <a:r>
              <a:rPr lang="en-US" dirty="0"/>
              <a:t>, vocab and objectives</a:t>
            </a:r>
          </a:p>
          <a:p>
            <a:endParaRPr lang="en-GB" dirty="0"/>
          </a:p>
        </p:txBody>
      </p:sp>
    </p:spTree>
    <p:extLst>
      <p:ext uri="{BB962C8B-B14F-4D97-AF65-F5344CB8AC3E}">
        <p14:creationId xmlns:p14="http://schemas.microsoft.com/office/powerpoint/2010/main" val="32076846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BB3FAA-7936-4364-CEFC-1C2481C409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4A4281-B343-226E-C164-84791DFAEE7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BDA12B12-41BE-35C1-8EEB-20CE82ECD388}"/>
              </a:ext>
            </a:extLst>
          </p:cNvPr>
          <p:cNvSpPr>
            <a:spLocks noGrp="1"/>
          </p:cNvSpPr>
          <p:nvPr>
            <p:ph type="body" idx="1"/>
          </p:nvPr>
        </p:nvSpPr>
        <p:spPr/>
        <p:txBody>
          <a:bodyPr/>
          <a:lstStyle/>
          <a:p>
            <a:r>
              <a:rPr lang="en-US" dirty="0"/>
              <a:t>What do these look like?</a:t>
            </a:r>
          </a:p>
          <a:p>
            <a:r>
              <a:rPr lang="en-US" dirty="0"/>
              <a:t>Screenshot example of a unit showcasing enquiry question, retrieval </a:t>
            </a:r>
            <a:r>
              <a:rPr lang="en-US" dirty="0" err="1"/>
              <a:t>opps</a:t>
            </a:r>
            <a:r>
              <a:rPr lang="en-US" dirty="0"/>
              <a:t>, vocab and objectives</a:t>
            </a:r>
          </a:p>
          <a:p>
            <a:endParaRPr lang="en-GB" dirty="0"/>
          </a:p>
        </p:txBody>
      </p:sp>
    </p:spTree>
    <p:extLst>
      <p:ext uri="{BB962C8B-B14F-4D97-AF65-F5344CB8AC3E}">
        <p14:creationId xmlns:p14="http://schemas.microsoft.com/office/powerpoint/2010/main" val="25209261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3CF6B-91CE-EF6F-EC3C-D1383AEDB9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BA6539-8B72-8151-A016-3FDF89C6306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8B017DA-802B-D9E3-F483-65F98FCEDC83}"/>
              </a:ext>
            </a:extLst>
          </p:cNvPr>
          <p:cNvSpPr>
            <a:spLocks noGrp="1"/>
          </p:cNvSpPr>
          <p:nvPr>
            <p:ph type="body" idx="1"/>
          </p:nvPr>
        </p:nvSpPr>
        <p:spPr/>
        <p:txBody>
          <a:bodyPr/>
          <a:lstStyle/>
          <a:p>
            <a:r>
              <a:rPr lang="en-US" dirty="0"/>
              <a:t>What do these look like?</a:t>
            </a:r>
          </a:p>
          <a:p>
            <a:r>
              <a:rPr lang="en-US" dirty="0"/>
              <a:t>Screenshot example of a unit showcasing enquiry question, retrieval </a:t>
            </a:r>
            <a:r>
              <a:rPr lang="en-US" dirty="0" err="1"/>
              <a:t>opps</a:t>
            </a:r>
            <a:r>
              <a:rPr lang="en-US" dirty="0"/>
              <a:t>, vocab and objectives</a:t>
            </a:r>
          </a:p>
          <a:p>
            <a:endParaRPr lang="en-GB" dirty="0"/>
          </a:p>
        </p:txBody>
      </p:sp>
    </p:spTree>
    <p:extLst>
      <p:ext uri="{BB962C8B-B14F-4D97-AF65-F5344CB8AC3E}">
        <p14:creationId xmlns:p14="http://schemas.microsoft.com/office/powerpoint/2010/main" val="3267667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152f3582966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0" name="Google Shape;340;g152f3582966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15614777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152f3582966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0" name="Google Shape;340;g152f3582966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10939911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152f3582966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0" name="Google Shape;340;g152f3582966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06057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a:extLst>
            <a:ext uri="{FF2B5EF4-FFF2-40B4-BE49-F238E27FC236}">
              <a16:creationId xmlns:a16="http://schemas.microsoft.com/office/drawing/2014/main" id="{308CE382-941A-58C9-0121-9D4F6D309193}"/>
            </a:ext>
          </a:extLst>
        </p:cNvPr>
        <p:cNvGrpSpPr/>
        <p:nvPr/>
      </p:nvGrpSpPr>
      <p:grpSpPr>
        <a:xfrm>
          <a:off x="0" y="0"/>
          <a:ext cx="0" cy="0"/>
          <a:chOff x="0" y="0"/>
          <a:chExt cx="0" cy="0"/>
        </a:xfrm>
      </p:grpSpPr>
      <p:sp>
        <p:nvSpPr>
          <p:cNvPr id="339" name="Google Shape;339;g152f3582966_0_5:notes">
            <a:extLst>
              <a:ext uri="{FF2B5EF4-FFF2-40B4-BE49-F238E27FC236}">
                <a16:creationId xmlns:a16="http://schemas.microsoft.com/office/drawing/2014/main" id="{327F1E8B-CBEC-593B-CDE5-FD70E5BC0BF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0" name="Google Shape;340;g152f3582966_0_5:notes">
            <a:extLst>
              <a:ext uri="{FF2B5EF4-FFF2-40B4-BE49-F238E27FC236}">
                <a16:creationId xmlns:a16="http://schemas.microsoft.com/office/drawing/2014/main" id="{302091F3-2B4D-ADF2-6A77-C25B637D4D6E}"/>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1429336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a:extLst>
            <a:ext uri="{FF2B5EF4-FFF2-40B4-BE49-F238E27FC236}">
              <a16:creationId xmlns:a16="http://schemas.microsoft.com/office/drawing/2014/main" id="{DCC77F11-87B1-D7A1-9E61-2F764238BDBB}"/>
            </a:ext>
          </a:extLst>
        </p:cNvPr>
        <p:cNvGrpSpPr/>
        <p:nvPr/>
      </p:nvGrpSpPr>
      <p:grpSpPr>
        <a:xfrm>
          <a:off x="0" y="0"/>
          <a:ext cx="0" cy="0"/>
          <a:chOff x="0" y="0"/>
          <a:chExt cx="0" cy="0"/>
        </a:xfrm>
      </p:grpSpPr>
      <p:sp>
        <p:nvSpPr>
          <p:cNvPr id="339" name="Google Shape;339;g152f3582966_0_5:notes">
            <a:extLst>
              <a:ext uri="{FF2B5EF4-FFF2-40B4-BE49-F238E27FC236}">
                <a16:creationId xmlns:a16="http://schemas.microsoft.com/office/drawing/2014/main" id="{D43ECBB8-C380-78F3-20C6-36B41B8661C3}"/>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0" name="Google Shape;340;g152f3582966_0_5:notes">
            <a:extLst>
              <a:ext uri="{FF2B5EF4-FFF2-40B4-BE49-F238E27FC236}">
                <a16:creationId xmlns:a16="http://schemas.microsoft.com/office/drawing/2014/main" id="{A12F44AA-6DB6-AC8C-BCC1-3165C9B1E24A}"/>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34554325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hyperlink" Target="https://www.flaticon.com/?utm_source=slidesgo_template&amp;utm_medium=referral-link&amp;utm_campaign=s%20g_resources&amp;utm_content=flaticon" TargetMode="External"/><Relationship Id="rId2" Type="http://schemas.openxmlformats.org/officeDocument/2006/relationships/hyperlink" Target="http://bit.ly/2Tynxth" TargetMode="External"/><Relationship Id="rId1" Type="http://schemas.openxmlformats.org/officeDocument/2006/relationships/slideMaster" Target="../slideMasters/slideMaster2.xml"/><Relationship Id="rId4" Type="http://schemas.openxmlformats.org/officeDocument/2006/relationships/hyperlink" Target="https://www.freepik.com/?utm_source=slidesgo_template&amp;utm_medium=referral-link&amp;utm_campaign=s%20g_resources&amp;utm_content=freepik" TargetMode="Externa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30771-0F2D-FAC8-3CA0-D18FC5BFC9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A3BF90-9877-9BEC-249C-E71325BFC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3B0BFE-1B74-ED8D-D7E9-EE8F7BCF1FE0}"/>
              </a:ext>
            </a:extLst>
          </p:cNvPr>
          <p:cNvSpPr>
            <a:spLocks noGrp="1"/>
          </p:cNvSpPr>
          <p:nvPr>
            <p:ph type="dt" sz="half" idx="10"/>
          </p:nvPr>
        </p:nvSpPr>
        <p:spPr/>
        <p:txBody>
          <a:bodyPr/>
          <a:lstStyle/>
          <a:p>
            <a:fld id="{FD9BA663-31F3-402E-A528-6E5BBADDC7B7}" type="datetimeFigureOut">
              <a:rPr lang="en-GB" smtClean="0"/>
              <a:t>23/09/2026</a:t>
            </a:fld>
            <a:endParaRPr lang="en-GB"/>
          </a:p>
        </p:txBody>
      </p:sp>
      <p:sp>
        <p:nvSpPr>
          <p:cNvPr id="5" name="Footer Placeholder 4">
            <a:extLst>
              <a:ext uri="{FF2B5EF4-FFF2-40B4-BE49-F238E27FC236}">
                <a16:creationId xmlns:a16="http://schemas.microsoft.com/office/drawing/2014/main" id="{C5ED0590-AF49-EA8A-62F2-35C396A421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19D376-BCC6-CE4B-94D3-EF2DB2F71B64}"/>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76527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78C4E-917E-C8D9-3A55-57DC18A5A6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9F4287-F401-E342-EE07-98CBDE68D8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94560A-5D6C-22DC-7AC1-C8FBE19F74F6}"/>
              </a:ext>
            </a:extLst>
          </p:cNvPr>
          <p:cNvSpPr>
            <a:spLocks noGrp="1"/>
          </p:cNvSpPr>
          <p:nvPr>
            <p:ph type="dt" sz="half" idx="10"/>
          </p:nvPr>
        </p:nvSpPr>
        <p:spPr/>
        <p:txBody>
          <a:bodyPr/>
          <a:lstStyle/>
          <a:p>
            <a:fld id="{FD9BA663-31F3-402E-A528-6E5BBADDC7B7}" type="datetimeFigureOut">
              <a:rPr lang="en-GB" smtClean="0"/>
              <a:t>23/09/2026</a:t>
            </a:fld>
            <a:endParaRPr lang="en-GB"/>
          </a:p>
        </p:txBody>
      </p:sp>
      <p:sp>
        <p:nvSpPr>
          <p:cNvPr id="5" name="Footer Placeholder 4">
            <a:extLst>
              <a:ext uri="{FF2B5EF4-FFF2-40B4-BE49-F238E27FC236}">
                <a16:creationId xmlns:a16="http://schemas.microsoft.com/office/drawing/2014/main" id="{7CFE7300-4CAF-9B18-606A-79E3B80949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CD1ECA-2EA3-899D-8427-45B5D96A7B4E}"/>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8112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E778-16F9-A724-6A4F-C83310B463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94EC1C-1811-80A1-AB68-8BC57FFE493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9B2182-5455-1F56-42F5-7C99E2260A8C}"/>
              </a:ext>
            </a:extLst>
          </p:cNvPr>
          <p:cNvSpPr>
            <a:spLocks noGrp="1"/>
          </p:cNvSpPr>
          <p:nvPr>
            <p:ph type="dt" sz="half" idx="10"/>
          </p:nvPr>
        </p:nvSpPr>
        <p:spPr/>
        <p:txBody>
          <a:bodyPr/>
          <a:lstStyle/>
          <a:p>
            <a:fld id="{FD9BA663-31F3-402E-A528-6E5BBADDC7B7}" type="datetimeFigureOut">
              <a:rPr lang="en-GB" smtClean="0"/>
              <a:t>23/09/2026</a:t>
            </a:fld>
            <a:endParaRPr lang="en-GB"/>
          </a:p>
        </p:txBody>
      </p:sp>
      <p:sp>
        <p:nvSpPr>
          <p:cNvPr id="5" name="Footer Placeholder 4">
            <a:extLst>
              <a:ext uri="{FF2B5EF4-FFF2-40B4-BE49-F238E27FC236}">
                <a16:creationId xmlns:a16="http://schemas.microsoft.com/office/drawing/2014/main" id="{9B2A4F8B-DC73-885D-7155-3331EBB401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91A6F-887D-915B-86FE-1799700A5395}"/>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6358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7B37-5F7B-06D6-3B0E-A230DCC4FE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64CCF9-4F5A-A5CF-E545-59D3766CDE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3B68B5-BDB2-B475-F339-9F57E1A47C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689727-7553-715B-FA7B-EFF207697CBC}"/>
              </a:ext>
            </a:extLst>
          </p:cNvPr>
          <p:cNvSpPr>
            <a:spLocks noGrp="1"/>
          </p:cNvSpPr>
          <p:nvPr>
            <p:ph type="dt" sz="half" idx="10"/>
          </p:nvPr>
        </p:nvSpPr>
        <p:spPr/>
        <p:txBody>
          <a:bodyPr/>
          <a:lstStyle/>
          <a:p>
            <a:fld id="{FD9BA663-31F3-402E-A528-6E5BBADDC7B7}" type="datetimeFigureOut">
              <a:rPr lang="en-GB" smtClean="0"/>
              <a:t>23/09/2026</a:t>
            </a:fld>
            <a:endParaRPr lang="en-GB"/>
          </a:p>
        </p:txBody>
      </p:sp>
      <p:sp>
        <p:nvSpPr>
          <p:cNvPr id="6" name="Footer Placeholder 5">
            <a:extLst>
              <a:ext uri="{FF2B5EF4-FFF2-40B4-BE49-F238E27FC236}">
                <a16:creationId xmlns:a16="http://schemas.microsoft.com/office/drawing/2014/main" id="{DE98DEA5-D9C6-D1E9-3ED8-A918BFA0DE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2A11C9-7BB5-61F8-53C5-8848E0AD02C3}"/>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564709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A831F-0277-BDE8-6595-092C71265C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29026F-7DFA-00A6-AB39-A2B52440A5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E926E4-100C-6E5A-A2B6-FD98C718BB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4666B0E-3B36-8BA2-534C-7BF569FE31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05B414-3989-DEC6-D1D0-ECE7A844E7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AE0B18-C50B-E4B0-4DB8-030BCCC254D2}"/>
              </a:ext>
            </a:extLst>
          </p:cNvPr>
          <p:cNvSpPr>
            <a:spLocks noGrp="1"/>
          </p:cNvSpPr>
          <p:nvPr>
            <p:ph type="dt" sz="half" idx="10"/>
          </p:nvPr>
        </p:nvSpPr>
        <p:spPr/>
        <p:txBody>
          <a:bodyPr/>
          <a:lstStyle/>
          <a:p>
            <a:fld id="{FD9BA663-31F3-402E-A528-6E5BBADDC7B7}" type="datetimeFigureOut">
              <a:rPr lang="en-GB" smtClean="0"/>
              <a:t>23/09/2026</a:t>
            </a:fld>
            <a:endParaRPr lang="en-GB"/>
          </a:p>
        </p:txBody>
      </p:sp>
      <p:sp>
        <p:nvSpPr>
          <p:cNvPr id="8" name="Footer Placeholder 7">
            <a:extLst>
              <a:ext uri="{FF2B5EF4-FFF2-40B4-BE49-F238E27FC236}">
                <a16:creationId xmlns:a16="http://schemas.microsoft.com/office/drawing/2014/main" id="{35AC894E-7E3B-0A54-A557-861B08168F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B0E4655-D0DE-53F9-74D7-1E68CFCD241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3757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03A-2CB0-F382-529D-9677F2F1C8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A14D242-C8D5-1BC0-40B0-EA29D64E2CC6}"/>
              </a:ext>
            </a:extLst>
          </p:cNvPr>
          <p:cNvSpPr>
            <a:spLocks noGrp="1"/>
          </p:cNvSpPr>
          <p:nvPr>
            <p:ph type="dt" sz="half" idx="10"/>
          </p:nvPr>
        </p:nvSpPr>
        <p:spPr/>
        <p:txBody>
          <a:bodyPr/>
          <a:lstStyle/>
          <a:p>
            <a:fld id="{FD9BA663-31F3-402E-A528-6E5BBADDC7B7}" type="datetimeFigureOut">
              <a:rPr lang="en-GB" smtClean="0"/>
              <a:t>23/09/2026</a:t>
            </a:fld>
            <a:endParaRPr lang="en-GB"/>
          </a:p>
        </p:txBody>
      </p:sp>
      <p:sp>
        <p:nvSpPr>
          <p:cNvPr id="4" name="Footer Placeholder 3">
            <a:extLst>
              <a:ext uri="{FF2B5EF4-FFF2-40B4-BE49-F238E27FC236}">
                <a16:creationId xmlns:a16="http://schemas.microsoft.com/office/drawing/2014/main" id="{4B67E56A-4D0A-B804-3A3E-D9732C676E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543915-4459-E8D3-EF54-8B3D1BC9D3C0}"/>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930969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A94334-7AD2-FFF9-AEB3-87B6A1C2EF94}"/>
              </a:ext>
            </a:extLst>
          </p:cNvPr>
          <p:cNvSpPr>
            <a:spLocks noGrp="1"/>
          </p:cNvSpPr>
          <p:nvPr>
            <p:ph type="dt" sz="half" idx="10"/>
          </p:nvPr>
        </p:nvSpPr>
        <p:spPr/>
        <p:txBody>
          <a:bodyPr/>
          <a:lstStyle/>
          <a:p>
            <a:fld id="{FD9BA663-31F3-402E-A528-6E5BBADDC7B7}" type="datetimeFigureOut">
              <a:rPr lang="en-GB" smtClean="0"/>
              <a:t>23/09/2026</a:t>
            </a:fld>
            <a:endParaRPr lang="en-GB"/>
          </a:p>
        </p:txBody>
      </p:sp>
      <p:sp>
        <p:nvSpPr>
          <p:cNvPr id="3" name="Footer Placeholder 2">
            <a:extLst>
              <a:ext uri="{FF2B5EF4-FFF2-40B4-BE49-F238E27FC236}">
                <a16:creationId xmlns:a16="http://schemas.microsoft.com/office/drawing/2014/main" id="{CA1E8901-9F16-669A-83CB-E6BB86EF73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31B53E-BF33-7613-11D7-31FB87BD57A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415060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EABB5-0A38-3DC1-248B-B04C46A964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270F8-245E-E1A2-5351-91FCF1B777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524C35-4C8A-1A5E-2A39-8707871A9C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47EE69-0127-9DE3-652A-B1E70259B212}"/>
              </a:ext>
            </a:extLst>
          </p:cNvPr>
          <p:cNvSpPr>
            <a:spLocks noGrp="1"/>
          </p:cNvSpPr>
          <p:nvPr>
            <p:ph type="dt" sz="half" idx="10"/>
          </p:nvPr>
        </p:nvSpPr>
        <p:spPr/>
        <p:txBody>
          <a:bodyPr/>
          <a:lstStyle/>
          <a:p>
            <a:fld id="{FD9BA663-31F3-402E-A528-6E5BBADDC7B7}" type="datetimeFigureOut">
              <a:rPr lang="en-GB" smtClean="0"/>
              <a:t>23/09/2026</a:t>
            </a:fld>
            <a:endParaRPr lang="en-GB"/>
          </a:p>
        </p:txBody>
      </p:sp>
      <p:sp>
        <p:nvSpPr>
          <p:cNvPr id="6" name="Footer Placeholder 5">
            <a:extLst>
              <a:ext uri="{FF2B5EF4-FFF2-40B4-BE49-F238E27FC236}">
                <a16:creationId xmlns:a16="http://schemas.microsoft.com/office/drawing/2014/main" id="{07D80901-C576-9F8F-88C4-AB408903A4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ED303E-3B5E-41E6-7BFA-434F255FD53A}"/>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794330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3E1A-9A9D-2780-53D8-F35F30AAFC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63FB8F-B3F8-4558-E6B2-61D1F6FCB9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AFC4FE-9409-16B7-7EFF-8C698E1010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79924D-7853-717B-48DE-A5E35DF256A8}"/>
              </a:ext>
            </a:extLst>
          </p:cNvPr>
          <p:cNvSpPr>
            <a:spLocks noGrp="1"/>
          </p:cNvSpPr>
          <p:nvPr>
            <p:ph type="dt" sz="half" idx="10"/>
          </p:nvPr>
        </p:nvSpPr>
        <p:spPr/>
        <p:txBody>
          <a:bodyPr/>
          <a:lstStyle/>
          <a:p>
            <a:fld id="{FD9BA663-31F3-402E-A528-6E5BBADDC7B7}" type="datetimeFigureOut">
              <a:rPr lang="en-GB" smtClean="0"/>
              <a:t>23/09/2026</a:t>
            </a:fld>
            <a:endParaRPr lang="en-GB"/>
          </a:p>
        </p:txBody>
      </p:sp>
      <p:sp>
        <p:nvSpPr>
          <p:cNvPr id="6" name="Footer Placeholder 5">
            <a:extLst>
              <a:ext uri="{FF2B5EF4-FFF2-40B4-BE49-F238E27FC236}">
                <a16:creationId xmlns:a16="http://schemas.microsoft.com/office/drawing/2014/main" id="{084834A0-AF53-C3B8-BB18-8AA151022D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916096-9643-4C8C-964F-F2C3B83DA9A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1464780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93455-95DC-2A37-064F-32365F29BF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8B72D1-07A7-B15A-2705-5A1AB870CA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70E941-346E-99D8-51FA-FA7332F93EAE}"/>
              </a:ext>
            </a:extLst>
          </p:cNvPr>
          <p:cNvSpPr>
            <a:spLocks noGrp="1"/>
          </p:cNvSpPr>
          <p:nvPr>
            <p:ph type="dt" sz="half" idx="10"/>
          </p:nvPr>
        </p:nvSpPr>
        <p:spPr/>
        <p:txBody>
          <a:bodyPr/>
          <a:lstStyle/>
          <a:p>
            <a:fld id="{FD9BA663-31F3-402E-A528-6E5BBADDC7B7}" type="datetimeFigureOut">
              <a:rPr lang="en-GB" smtClean="0"/>
              <a:t>23/09/2026</a:t>
            </a:fld>
            <a:endParaRPr lang="en-GB"/>
          </a:p>
        </p:txBody>
      </p:sp>
      <p:sp>
        <p:nvSpPr>
          <p:cNvPr id="5" name="Footer Placeholder 4">
            <a:extLst>
              <a:ext uri="{FF2B5EF4-FFF2-40B4-BE49-F238E27FC236}">
                <a16:creationId xmlns:a16="http://schemas.microsoft.com/office/drawing/2014/main" id="{ACBE2735-CA90-20B6-0991-2840638E04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4C5C9E-80F9-56B2-795F-579D44CD141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363467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DE08BE-3F68-A3FB-79F8-313D9DFEAE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D98F66-79F1-4218-72FE-01C975577F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D18DC-E9E1-1D9B-AEDD-AFADDA22914B}"/>
              </a:ext>
            </a:extLst>
          </p:cNvPr>
          <p:cNvSpPr>
            <a:spLocks noGrp="1"/>
          </p:cNvSpPr>
          <p:nvPr>
            <p:ph type="dt" sz="half" idx="10"/>
          </p:nvPr>
        </p:nvSpPr>
        <p:spPr/>
        <p:txBody>
          <a:bodyPr/>
          <a:lstStyle/>
          <a:p>
            <a:fld id="{FD9BA663-31F3-402E-A528-6E5BBADDC7B7}" type="datetimeFigureOut">
              <a:rPr lang="en-GB" smtClean="0"/>
              <a:t>23/09/2026</a:t>
            </a:fld>
            <a:endParaRPr lang="en-GB"/>
          </a:p>
        </p:txBody>
      </p:sp>
      <p:sp>
        <p:nvSpPr>
          <p:cNvPr id="5" name="Footer Placeholder 4">
            <a:extLst>
              <a:ext uri="{FF2B5EF4-FFF2-40B4-BE49-F238E27FC236}">
                <a16:creationId xmlns:a16="http://schemas.microsoft.com/office/drawing/2014/main" id="{A4AC977A-EA77-F93F-C44E-0D6F834D44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DB897A-88F9-D4D1-E5B7-354EC055181F}"/>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49169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solidFill>
          <a:schemeClr val="accent1"/>
        </a:solidFill>
        <a:effectLst/>
      </p:bgPr>
    </p:bg>
    <p:spTree>
      <p:nvGrpSpPr>
        <p:cNvPr id="1" name="Shape 8"/>
        <p:cNvGrpSpPr/>
        <p:nvPr/>
      </p:nvGrpSpPr>
      <p:grpSpPr>
        <a:xfrm>
          <a:off x="0" y="0"/>
          <a:ext cx="0" cy="0"/>
          <a:chOff x="0" y="0"/>
          <a:chExt cx="0" cy="0"/>
        </a:xfrm>
      </p:grpSpPr>
      <p:grpSp>
        <p:nvGrpSpPr>
          <p:cNvPr id="9" name="Google Shape;9;p55"/>
          <p:cNvGrpSpPr/>
          <p:nvPr/>
        </p:nvGrpSpPr>
        <p:grpSpPr>
          <a:xfrm>
            <a:off x="8001193" y="3844039"/>
            <a:ext cx="3552444" cy="2732404"/>
            <a:chOff x="6000894" y="2883029"/>
            <a:chExt cx="2664333" cy="2049303"/>
          </a:xfrm>
        </p:grpSpPr>
        <p:sp>
          <p:nvSpPr>
            <p:cNvPr id="10" name="Google Shape;10;p55"/>
            <p:cNvSpPr/>
            <p:nvPr/>
          </p:nvSpPr>
          <p:spPr>
            <a:xfrm>
              <a:off x="6000894" y="2883029"/>
              <a:ext cx="2412900" cy="1832400"/>
            </a:xfrm>
            <a:prstGeom prst="rect">
              <a:avLst/>
            </a:prstGeom>
            <a:noFill/>
            <a:ln w="19050"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 sz="1867" b="0" i="0" u="none" strike="noStrike" cap="none">
                  <a:solidFill>
                    <a:srgbClr val="000000"/>
                  </a:solidFill>
                  <a:latin typeface="Arial"/>
                  <a:ea typeface="Arial"/>
                  <a:cs typeface="Arial"/>
                  <a:sym typeface="Arial"/>
                </a:rPr>
                <a:t>&lt;&lt;</a:t>
              </a:r>
              <a:endParaRPr sz="1867" b="0" i="0" u="none" strike="noStrike" cap="none">
                <a:solidFill>
                  <a:srgbClr val="000000"/>
                </a:solidFill>
                <a:latin typeface="Arial"/>
                <a:ea typeface="Arial"/>
                <a:cs typeface="Arial"/>
                <a:sym typeface="Arial"/>
              </a:endParaRPr>
            </a:p>
          </p:txBody>
        </p:sp>
        <p:sp>
          <p:nvSpPr>
            <p:cNvPr id="11" name="Google Shape;11;p55"/>
            <p:cNvSpPr/>
            <p:nvPr/>
          </p:nvSpPr>
          <p:spPr>
            <a:xfrm>
              <a:off x="8294727" y="4589432"/>
              <a:ext cx="370500" cy="342900"/>
            </a:xfrm>
            <a:prstGeom prst="rect">
              <a:avLst/>
            </a:prstGeom>
            <a:solidFill>
              <a:srgbClr val="FFD96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12" name="Google Shape;12;p55"/>
          <p:cNvSpPr/>
          <p:nvPr/>
        </p:nvSpPr>
        <p:spPr>
          <a:xfrm>
            <a:off x="1251600" y="847200"/>
            <a:ext cx="9688800" cy="5163600"/>
          </a:xfrm>
          <a:prstGeom prst="rect">
            <a:avLst/>
          </a:prstGeom>
          <a:solidFill>
            <a:schemeClr val="accent6"/>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nvGrpSpPr>
          <p:cNvPr id="13" name="Google Shape;13;p55"/>
          <p:cNvGrpSpPr/>
          <p:nvPr/>
        </p:nvGrpSpPr>
        <p:grpSpPr>
          <a:xfrm>
            <a:off x="9572697" y="4632699"/>
            <a:ext cx="1367707" cy="1378099"/>
            <a:chOff x="7179523" y="3474524"/>
            <a:chExt cx="1025780" cy="1033574"/>
          </a:xfrm>
        </p:grpSpPr>
        <p:grpSp>
          <p:nvGrpSpPr>
            <p:cNvPr id="14" name="Google Shape;14;p55"/>
            <p:cNvGrpSpPr/>
            <p:nvPr/>
          </p:nvGrpSpPr>
          <p:grpSpPr>
            <a:xfrm>
              <a:off x="7501365" y="3754028"/>
              <a:ext cx="703938" cy="754070"/>
              <a:chOff x="7866900" y="3775225"/>
              <a:chExt cx="1277100" cy="1368300"/>
            </a:xfrm>
          </p:grpSpPr>
          <p:cxnSp>
            <p:nvCxnSpPr>
              <p:cNvPr id="15" name="Google Shape;15;p55"/>
              <p:cNvCxnSpPr/>
              <p:nvPr/>
            </p:nvCxnSpPr>
            <p:spPr>
              <a:xfrm>
                <a:off x="7866900" y="3775225"/>
                <a:ext cx="0" cy="1368300"/>
              </a:xfrm>
              <a:prstGeom prst="straightConnector1">
                <a:avLst/>
              </a:prstGeom>
              <a:noFill/>
              <a:ln w="9525" cap="flat" cmpd="sng">
                <a:solidFill>
                  <a:schemeClr val="dk2"/>
                </a:solidFill>
                <a:prstDash val="solid"/>
                <a:round/>
                <a:headEnd type="none" w="sm" len="sm"/>
                <a:tailEnd type="none" w="sm" len="sm"/>
              </a:ln>
            </p:spPr>
          </p:cxnSp>
          <p:cxnSp>
            <p:nvCxnSpPr>
              <p:cNvPr id="16" name="Google Shape;16;p55"/>
              <p:cNvCxnSpPr/>
              <p:nvPr/>
            </p:nvCxnSpPr>
            <p:spPr>
              <a:xfrm rot="10800000">
                <a:off x="7866900" y="3775225"/>
                <a:ext cx="1277100" cy="0"/>
              </a:xfrm>
              <a:prstGeom prst="straightConnector1">
                <a:avLst/>
              </a:prstGeom>
              <a:noFill/>
              <a:ln w="9525" cap="flat" cmpd="sng">
                <a:solidFill>
                  <a:schemeClr val="dk2"/>
                </a:solidFill>
                <a:prstDash val="solid"/>
                <a:round/>
                <a:headEnd type="none" w="sm" len="sm"/>
                <a:tailEnd type="none" w="sm" len="sm"/>
              </a:ln>
            </p:spPr>
          </p:cxnSp>
        </p:grpSp>
        <p:sp>
          <p:nvSpPr>
            <p:cNvPr id="17" name="Google Shape;17;p55"/>
            <p:cNvSpPr/>
            <p:nvPr/>
          </p:nvSpPr>
          <p:spPr>
            <a:xfrm rot="10800000">
              <a:off x="7372141" y="3635919"/>
              <a:ext cx="258600" cy="2391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8" name="Google Shape;18;p55"/>
            <p:cNvSpPr/>
            <p:nvPr/>
          </p:nvSpPr>
          <p:spPr>
            <a:xfrm>
              <a:off x="7179523" y="3474524"/>
              <a:ext cx="133800" cy="1239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nvGrpSpPr>
          <p:cNvPr id="19" name="Google Shape;19;p55"/>
          <p:cNvGrpSpPr/>
          <p:nvPr/>
        </p:nvGrpSpPr>
        <p:grpSpPr>
          <a:xfrm>
            <a:off x="1052105" y="655130"/>
            <a:ext cx="1255499" cy="1186301"/>
            <a:chOff x="789079" y="491347"/>
            <a:chExt cx="941624" cy="889726"/>
          </a:xfrm>
        </p:grpSpPr>
        <p:grpSp>
          <p:nvGrpSpPr>
            <p:cNvPr id="20" name="Google Shape;20;p55"/>
            <p:cNvGrpSpPr/>
            <p:nvPr/>
          </p:nvGrpSpPr>
          <p:grpSpPr>
            <a:xfrm rot="10800000">
              <a:off x="938708" y="635399"/>
              <a:ext cx="470484" cy="466317"/>
              <a:chOff x="7866900" y="3775225"/>
              <a:chExt cx="1277100" cy="1368300"/>
            </a:xfrm>
          </p:grpSpPr>
          <p:cxnSp>
            <p:nvCxnSpPr>
              <p:cNvPr id="21" name="Google Shape;21;p55"/>
              <p:cNvCxnSpPr/>
              <p:nvPr/>
            </p:nvCxnSpPr>
            <p:spPr>
              <a:xfrm>
                <a:off x="7866900" y="3775225"/>
                <a:ext cx="0" cy="1368300"/>
              </a:xfrm>
              <a:prstGeom prst="straightConnector1">
                <a:avLst/>
              </a:prstGeom>
              <a:noFill/>
              <a:ln w="9525" cap="flat" cmpd="sng">
                <a:solidFill>
                  <a:schemeClr val="dk2"/>
                </a:solidFill>
                <a:prstDash val="solid"/>
                <a:round/>
                <a:headEnd type="none" w="sm" len="sm"/>
                <a:tailEnd type="none" w="sm" len="sm"/>
              </a:ln>
            </p:spPr>
          </p:cxnSp>
          <p:cxnSp>
            <p:nvCxnSpPr>
              <p:cNvPr id="22" name="Google Shape;22;p55"/>
              <p:cNvCxnSpPr/>
              <p:nvPr/>
            </p:nvCxnSpPr>
            <p:spPr>
              <a:xfrm rot="10800000">
                <a:off x="7866900" y="3775225"/>
                <a:ext cx="1277100" cy="0"/>
              </a:xfrm>
              <a:prstGeom prst="straightConnector1">
                <a:avLst/>
              </a:prstGeom>
              <a:noFill/>
              <a:ln w="9525" cap="flat" cmpd="sng">
                <a:solidFill>
                  <a:schemeClr val="dk2"/>
                </a:solidFill>
                <a:prstDash val="solid"/>
                <a:round/>
                <a:headEnd type="none" w="sm" len="sm"/>
                <a:tailEnd type="none" w="sm" len="sm"/>
              </a:ln>
            </p:spPr>
          </p:cxnSp>
        </p:grpSp>
        <p:sp>
          <p:nvSpPr>
            <p:cNvPr id="23" name="Google Shape;23;p55"/>
            <p:cNvSpPr/>
            <p:nvPr/>
          </p:nvSpPr>
          <p:spPr>
            <a:xfrm>
              <a:off x="1279485" y="980578"/>
              <a:ext cx="258600" cy="2391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4" name="Google Shape;24;p55"/>
            <p:cNvSpPr/>
            <p:nvPr/>
          </p:nvSpPr>
          <p:spPr>
            <a:xfrm rot="10800000">
              <a:off x="1596903" y="1257173"/>
              <a:ext cx="133800" cy="123900"/>
            </a:xfrm>
            <a:prstGeom prst="rect">
              <a:avLst/>
            </a:prstGeom>
            <a:solidFill>
              <a:srgbClr val="FFD96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5" name="Google Shape;25;p55"/>
            <p:cNvSpPr/>
            <p:nvPr/>
          </p:nvSpPr>
          <p:spPr>
            <a:xfrm>
              <a:off x="789079" y="491347"/>
              <a:ext cx="303900" cy="2814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26" name="Google Shape;26;p55"/>
          <p:cNvSpPr/>
          <p:nvPr/>
        </p:nvSpPr>
        <p:spPr>
          <a:xfrm rot="10800000">
            <a:off x="10675056" y="595737"/>
            <a:ext cx="534000" cy="494000"/>
          </a:xfrm>
          <a:prstGeom prst="rect">
            <a:avLst/>
          </a:prstGeom>
          <a:solidFill>
            <a:schemeClr val="accen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7" name="Google Shape;27;p55"/>
          <p:cNvSpPr/>
          <p:nvPr/>
        </p:nvSpPr>
        <p:spPr>
          <a:xfrm>
            <a:off x="879867" y="5674797"/>
            <a:ext cx="740400" cy="678800"/>
          </a:xfrm>
          <a:prstGeom prst="rect">
            <a:avLst/>
          </a:prstGeom>
          <a:noFill/>
          <a:ln w="19050" cap="flat" cmpd="sng">
            <a:solidFill>
              <a:srgbClr val="595959"/>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8" name="Google Shape;28;p55"/>
          <p:cNvSpPr txBox="1">
            <a:spLocks noGrp="1"/>
          </p:cNvSpPr>
          <p:nvPr>
            <p:ph type="title"/>
          </p:nvPr>
        </p:nvSpPr>
        <p:spPr>
          <a:xfrm>
            <a:off x="1471000" y="2176167"/>
            <a:ext cx="9250000" cy="19056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500"/>
              <a:buNone/>
              <a:defRPr sz="11733">
                <a:solidFill>
                  <a:schemeClr val="accent1"/>
                </a:solidFill>
              </a:defRPr>
            </a:lvl1pPr>
            <a:lvl2pPr lvl="1" algn="l">
              <a:lnSpc>
                <a:spcPct val="100000"/>
              </a:lnSpc>
              <a:spcBef>
                <a:spcPts val="0"/>
              </a:spcBef>
              <a:spcAft>
                <a:spcPts val="0"/>
              </a:spcAft>
              <a:buSzPts val="2800"/>
              <a:buNone/>
              <a:defRPr sz="11733"/>
            </a:lvl2pPr>
            <a:lvl3pPr lvl="2" algn="l">
              <a:lnSpc>
                <a:spcPct val="100000"/>
              </a:lnSpc>
              <a:spcBef>
                <a:spcPts val="0"/>
              </a:spcBef>
              <a:spcAft>
                <a:spcPts val="0"/>
              </a:spcAft>
              <a:buSzPts val="2800"/>
              <a:buNone/>
              <a:defRPr sz="11733"/>
            </a:lvl3pPr>
            <a:lvl4pPr lvl="3" algn="l">
              <a:lnSpc>
                <a:spcPct val="100000"/>
              </a:lnSpc>
              <a:spcBef>
                <a:spcPts val="0"/>
              </a:spcBef>
              <a:spcAft>
                <a:spcPts val="0"/>
              </a:spcAft>
              <a:buSzPts val="2800"/>
              <a:buNone/>
              <a:defRPr sz="11733"/>
            </a:lvl4pPr>
            <a:lvl5pPr lvl="4" algn="l">
              <a:lnSpc>
                <a:spcPct val="100000"/>
              </a:lnSpc>
              <a:spcBef>
                <a:spcPts val="0"/>
              </a:spcBef>
              <a:spcAft>
                <a:spcPts val="0"/>
              </a:spcAft>
              <a:buSzPts val="2800"/>
              <a:buNone/>
              <a:defRPr sz="11733"/>
            </a:lvl5pPr>
            <a:lvl6pPr lvl="5" algn="l">
              <a:lnSpc>
                <a:spcPct val="100000"/>
              </a:lnSpc>
              <a:spcBef>
                <a:spcPts val="0"/>
              </a:spcBef>
              <a:spcAft>
                <a:spcPts val="0"/>
              </a:spcAft>
              <a:buSzPts val="2800"/>
              <a:buNone/>
              <a:defRPr sz="11733"/>
            </a:lvl6pPr>
            <a:lvl7pPr lvl="6" algn="l">
              <a:lnSpc>
                <a:spcPct val="100000"/>
              </a:lnSpc>
              <a:spcBef>
                <a:spcPts val="0"/>
              </a:spcBef>
              <a:spcAft>
                <a:spcPts val="0"/>
              </a:spcAft>
              <a:buSzPts val="2800"/>
              <a:buNone/>
              <a:defRPr sz="11733"/>
            </a:lvl7pPr>
            <a:lvl8pPr lvl="7" algn="l">
              <a:lnSpc>
                <a:spcPct val="100000"/>
              </a:lnSpc>
              <a:spcBef>
                <a:spcPts val="0"/>
              </a:spcBef>
              <a:spcAft>
                <a:spcPts val="0"/>
              </a:spcAft>
              <a:buSzPts val="2800"/>
              <a:buNone/>
              <a:defRPr sz="11733"/>
            </a:lvl8pPr>
            <a:lvl9pPr lvl="8" algn="l">
              <a:lnSpc>
                <a:spcPct val="100000"/>
              </a:lnSpc>
              <a:spcBef>
                <a:spcPts val="0"/>
              </a:spcBef>
              <a:spcAft>
                <a:spcPts val="0"/>
              </a:spcAft>
              <a:buSzPts val="2800"/>
              <a:buNone/>
              <a:defRPr sz="11733"/>
            </a:lvl9pPr>
          </a:lstStyle>
          <a:p>
            <a:endParaRPr/>
          </a:p>
        </p:txBody>
      </p:sp>
      <p:sp>
        <p:nvSpPr>
          <p:cNvPr id="29" name="Google Shape;29;p55"/>
          <p:cNvSpPr txBox="1">
            <a:spLocks noGrp="1"/>
          </p:cNvSpPr>
          <p:nvPr>
            <p:ph type="subTitle" idx="1"/>
          </p:nvPr>
        </p:nvSpPr>
        <p:spPr>
          <a:xfrm>
            <a:off x="1833800" y="3945100"/>
            <a:ext cx="8524400" cy="640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133">
                <a:latin typeface="Courier Prime"/>
                <a:ea typeface="Courier Prime"/>
                <a:cs typeface="Courier Prime"/>
                <a:sym typeface="Courier Prime"/>
              </a:defRPr>
            </a:lvl1pPr>
            <a:lvl2pPr lvl="1" algn="l">
              <a:lnSpc>
                <a:spcPct val="100000"/>
              </a:lnSpc>
              <a:spcBef>
                <a:spcPts val="0"/>
              </a:spcBef>
              <a:spcAft>
                <a:spcPts val="0"/>
              </a:spcAft>
              <a:buSzPts val="1400"/>
              <a:buNone/>
              <a:defRPr>
                <a:latin typeface="Courier Prime"/>
                <a:ea typeface="Courier Prime"/>
                <a:cs typeface="Courier Prime"/>
                <a:sym typeface="Courier Prime"/>
              </a:defRPr>
            </a:lvl2pPr>
            <a:lvl3pPr lvl="2" algn="l">
              <a:lnSpc>
                <a:spcPct val="100000"/>
              </a:lnSpc>
              <a:spcBef>
                <a:spcPts val="0"/>
              </a:spcBef>
              <a:spcAft>
                <a:spcPts val="0"/>
              </a:spcAft>
              <a:buSzPts val="1400"/>
              <a:buNone/>
              <a:defRPr>
                <a:latin typeface="Courier Prime"/>
                <a:ea typeface="Courier Prime"/>
                <a:cs typeface="Courier Prime"/>
                <a:sym typeface="Courier Prime"/>
              </a:defRPr>
            </a:lvl3pPr>
            <a:lvl4pPr lvl="3" algn="l">
              <a:lnSpc>
                <a:spcPct val="100000"/>
              </a:lnSpc>
              <a:spcBef>
                <a:spcPts val="0"/>
              </a:spcBef>
              <a:spcAft>
                <a:spcPts val="0"/>
              </a:spcAft>
              <a:buSzPts val="1400"/>
              <a:buNone/>
              <a:defRPr>
                <a:latin typeface="Courier Prime"/>
                <a:ea typeface="Courier Prime"/>
                <a:cs typeface="Courier Prime"/>
                <a:sym typeface="Courier Prime"/>
              </a:defRPr>
            </a:lvl4pPr>
            <a:lvl5pPr lvl="4" algn="l">
              <a:lnSpc>
                <a:spcPct val="100000"/>
              </a:lnSpc>
              <a:spcBef>
                <a:spcPts val="0"/>
              </a:spcBef>
              <a:spcAft>
                <a:spcPts val="0"/>
              </a:spcAft>
              <a:buSzPts val="1400"/>
              <a:buNone/>
              <a:defRPr>
                <a:latin typeface="Courier Prime"/>
                <a:ea typeface="Courier Prime"/>
                <a:cs typeface="Courier Prime"/>
                <a:sym typeface="Courier Prime"/>
              </a:defRPr>
            </a:lvl5pPr>
            <a:lvl6pPr lvl="5" algn="l">
              <a:lnSpc>
                <a:spcPct val="100000"/>
              </a:lnSpc>
              <a:spcBef>
                <a:spcPts val="0"/>
              </a:spcBef>
              <a:spcAft>
                <a:spcPts val="0"/>
              </a:spcAft>
              <a:buSzPts val="1400"/>
              <a:buNone/>
              <a:defRPr>
                <a:latin typeface="Courier Prime"/>
                <a:ea typeface="Courier Prime"/>
                <a:cs typeface="Courier Prime"/>
                <a:sym typeface="Courier Prime"/>
              </a:defRPr>
            </a:lvl6pPr>
            <a:lvl7pPr lvl="6" algn="l">
              <a:lnSpc>
                <a:spcPct val="100000"/>
              </a:lnSpc>
              <a:spcBef>
                <a:spcPts val="0"/>
              </a:spcBef>
              <a:spcAft>
                <a:spcPts val="0"/>
              </a:spcAft>
              <a:buSzPts val="1400"/>
              <a:buNone/>
              <a:defRPr>
                <a:latin typeface="Courier Prime"/>
                <a:ea typeface="Courier Prime"/>
                <a:cs typeface="Courier Prime"/>
                <a:sym typeface="Courier Prime"/>
              </a:defRPr>
            </a:lvl7pPr>
            <a:lvl8pPr lvl="7" algn="l">
              <a:lnSpc>
                <a:spcPct val="100000"/>
              </a:lnSpc>
              <a:spcBef>
                <a:spcPts val="0"/>
              </a:spcBef>
              <a:spcAft>
                <a:spcPts val="0"/>
              </a:spcAft>
              <a:buSzPts val="1400"/>
              <a:buNone/>
              <a:defRPr>
                <a:latin typeface="Courier Prime"/>
                <a:ea typeface="Courier Prime"/>
                <a:cs typeface="Courier Prime"/>
                <a:sym typeface="Courier Prime"/>
              </a:defRPr>
            </a:lvl8pPr>
            <a:lvl9pPr lvl="8" algn="l">
              <a:lnSpc>
                <a:spcPct val="100000"/>
              </a:lnSpc>
              <a:spcBef>
                <a:spcPts val="0"/>
              </a:spcBef>
              <a:spcAft>
                <a:spcPts val="0"/>
              </a:spcAft>
              <a:buSzPts val="1400"/>
              <a:buNone/>
              <a:defRPr>
                <a:latin typeface="Courier Prime"/>
                <a:ea typeface="Courier Prime"/>
                <a:cs typeface="Courier Prime"/>
                <a:sym typeface="Courier Prime"/>
              </a:defRPr>
            </a:lvl9pPr>
          </a:lstStyle>
          <a:p>
            <a:endParaRPr/>
          </a:p>
        </p:txBody>
      </p:sp>
    </p:spTree>
    <p:extLst>
      <p:ext uri="{BB962C8B-B14F-4D97-AF65-F5344CB8AC3E}">
        <p14:creationId xmlns:p14="http://schemas.microsoft.com/office/powerpoint/2010/main" val="366090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 and body">
    <p:bg>
      <p:bgPr>
        <a:solidFill>
          <a:schemeClr val="accent6"/>
        </a:solidFill>
        <a:effectLst/>
      </p:bgPr>
    </p:bg>
    <p:spTree>
      <p:nvGrpSpPr>
        <p:cNvPr id="1" name="Shape 30"/>
        <p:cNvGrpSpPr/>
        <p:nvPr/>
      </p:nvGrpSpPr>
      <p:grpSpPr>
        <a:xfrm>
          <a:off x="0" y="0"/>
          <a:ext cx="0" cy="0"/>
          <a:chOff x="0" y="0"/>
          <a:chExt cx="0" cy="0"/>
        </a:xfrm>
      </p:grpSpPr>
      <p:sp>
        <p:nvSpPr>
          <p:cNvPr id="31" name="Google Shape;31;p56"/>
          <p:cNvSpPr txBox="1">
            <a:spLocks noGrp="1"/>
          </p:cNvSpPr>
          <p:nvPr>
            <p:ph type="title"/>
          </p:nvPr>
        </p:nvSpPr>
        <p:spPr>
          <a:xfrm>
            <a:off x="972067" y="795059"/>
            <a:ext cx="11360800" cy="7636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Clr>
                <a:schemeClr val="accent1"/>
              </a:buClr>
              <a:buSzPts val="3000"/>
              <a:buNone/>
              <a:defRPr sz="4000">
                <a:solidFill>
                  <a:schemeClr val="accent1"/>
                </a:solidFill>
              </a:defRPr>
            </a:lvl1pPr>
            <a:lvl2pPr lvl="1" algn="l">
              <a:lnSpc>
                <a:spcPct val="100000"/>
              </a:lnSpc>
              <a:spcBef>
                <a:spcPts val="0"/>
              </a:spcBef>
              <a:spcAft>
                <a:spcPts val="0"/>
              </a:spcAft>
              <a:buClr>
                <a:schemeClr val="accent1"/>
              </a:buClr>
              <a:buSzPts val="2800"/>
              <a:buNone/>
              <a:defRPr>
                <a:solidFill>
                  <a:schemeClr val="accent1"/>
                </a:solidFill>
              </a:defRPr>
            </a:lvl2pPr>
            <a:lvl3pPr lvl="2" algn="l">
              <a:lnSpc>
                <a:spcPct val="100000"/>
              </a:lnSpc>
              <a:spcBef>
                <a:spcPts val="0"/>
              </a:spcBef>
              <a:spcAft>
                <a:spcPts val="0"/>
              </a:spcAft>
              <a:buClr>
                <a:schemeClr val="accent1"/>
              </a:buClr>
              <a:buSzPts val="2800"/>
              <a:buNone/>
              <a:defRPr>
                <a:solidFill>
                  <a:schemeClr val="accent1"/>
                </a:solidFill>
              </a:defRPr>
            </a:lvl3pPr>
            <a:lvl4pPr lvl="3" algn="l">
              <a:lnSpc>
                <a:spcPct val="100000"/>
              </a:lnSpc>
              <a:spcBef>
                <a:spcPts val="0"/>
              </a:spcBef>
              <a:spcAft>
                <a:spcPts val="0"/>
              </a:spcAft>
              <a:buClr>
                <a:schemeClr val="accent1"/>
              </a:buClr>
              <a:buSzPts val="2800"/>
              <a:buNone/>
              <a:defRPr>
                <a:solidFill>
                  <a:schemeClr val="accent1"/>
                </a:solidFill>
              </a:defRPr>
            </a:lvl4pPr>
            <a:lvl5pPr lvl="4" algn="l">
              <a:lnSpc>
                <a:spcPct val="100000"/>
              </a:lnSpc>
              <a:spcBef>
                <a:spcPts val="0"/>
              </a:spcBef>
              <a:spcAft>
                <a:spcPts val="0"/>
              </a:spcAft>
              <a:buClr>
                <a:schemeClr val="accent1"/>
              </a:buClr>
              <a:buSzPts val="2800"/>
              <a:buNone/>
              <a:defRPr>
                <a:solidFill>
                  <a:schemeClr val="accent1"/>
                </a:solidFill>
              </a:defRPr>
            </a:lvl5pPr>
            <a:lvl6pPr lvl="5" algn="l">
              <a:lnSpc>
                <a:spcPct val="100000"/>
              </a:lnSpc>
              <a:spcBef>
                <a:spcPts val="0"/>
              </a:spcBef>
              <a:spcAft>
                <a:spcPts val="0"/>
              </a:spcAft>
              <a:buClr>
                <a:schemeClr val="accent1"/>
              </a:buClr>
              <a:buSzPts val="2800"/>
              <a:buNone/>
              <a:defRPr>
                <a:solidFill>
                  <a:schemeClr val="accent1"/>
                </a:solidFill>
              </a:defRPr>
            </a:lvl6pPr>
            <a:lvl7pPr lvl="6" algn="l">
              <a:lnSpc>
                <a:spcPct val="100000"/>
              </a:lnSpc>
              <a:spcBef>
                <a:spcPts val="0"/>
              </a:spcBef>
              <a:spcAft>
                <a:spcPts val="0"/>
              </a:spcAft>
              <a:buClr>
                <a:schemeClr val="accent1"/>
              </a:buClr>
              <a:buSzPts val="2800"/>
              <a:buNone/>
              <a:defRPr>
                <a:solidFill>
                  <a:schemeClr val="accent1"/>
                </a:solidFill>
              </a:defRPr>
            </a:lvl7pPr>
            <a:lvl8pPr lvl="7" algn="l">
              <a:lnSpc>
                <a:spcPct val="100000"/>
              </a:lnSpc>
              <a:spcBef>
                <a:spcPts val="0"/>
              </a:spcBef>
              <a:spcAft>
                <a:spcPts val="0"/>
              </a:spcAft>
              <a:buClr>
                <a:schemeClr val="accent1"/>
              </a:buClr>
              <a:buSzPts val="2800"/>
              <a:buNone/>
              <a:defRPr>
                <a:solidFill>
                  <a:schemeClr val="accent1"/>
                </a:solidFill>
              </a:defRPr>
            </a:lvl8pPr>
            <a:lvl9pPr lvl="8" algn="l">
              <a:lnSpc>
                <a:spcPct val="100000"/>
              </a:lnSpc>
              <a:spcBef>
                <a:spcPts val="0"/>
              </a:spcBef>
              <a:spcAft>
                <a:spcPts val="0"/>
              </a:spcAft>
              <a:buClr>
                <a:schemeClr val="accent1"/>
              </a:buClr>
              <a:buSzPts val="2800"/>
              <a:buNone/>
              <a:defRPr>
                <a:solidFill>
                  <a:schemeClr val="accent1"/>
                </a:solidFill>
              </a:defRPr>
            </a:lvl9pPr>
          </a:lstStyle>
          <a:p>
            <a:endParaRPr/>
          </a:p>
        </p:txBody>
      </p:sp>
      <p:grpSp>
        <p:nvGrpSpPr>
          <p:cNvPr id="32" name="Google Shape;32;p56"/>
          <p:cNvGrpSpPr/>
          <p:nvPr/>
        </p:nvGrpSpPr>
        <p:grpSpPr>
          <a:xfrm>
            <a:off x="10705834" y="0"/>
            <a:ext cx="1486167" cy="1484067"/>
            <a:chOff x="8029375" y="0"/>
            <a:chExt cx="1114625" cy="1113050"/>
          </a:xfrm>
        </p:grpSpPr>
        <p:sp>
          <p:nvSpPr>
            <p:cNvPr id="33" name="Google Shape;33;p56"/>
            <p:cNvSpPr/>
            <p:nvPr/>
          </p:nvSpPr>
          <p:spPr>
            <a:xfrm flipH="1">
              <a:off x="8156823" y="273827"/>
              <a:ext cx="901500" cy="710700"/>
            </a:xfrm>
            <a:prstGeom prst="rect">
              <a:avLst/>
            </a:prstGeom>
            <a:noFill/>
            <a:ln w="19050"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4" name="Google Shape;34;p56"/>
            <p:cNvSpPr/>
            <p:nvPr/>
          </p:nvSpPr>
          <p:spPr>
            <a:xfrm flipH="1">
              <a:off x="8289600" y="0"/>
              <a:ext cx="854400" cy="847500"/>
            </a:xfrm>
            <a:prstGeom prst="rect">
              <a:avLst/>
            </a:prstGeom>
            <a:solidFill>
              <a:srgbClr val="CC646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5" name="Google Shape;35;p56"/>
            <p:cNvSpPr/>
            <p:nvPr/>
          </p:nvSpPr>
          <p:spPr>
            <a:xfrm flipH="1">
              <a:off x="8029375" y="915350"/>
              <a:ext cx="197700" cy="1977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36" name="Google Shape;36;p56"/>
          <p:cNvSpPr txBox="1">
            <a:spLocks noGrp="1"/>
          </p:cNvSpPr>
          <p:nvPr>
            <p:ph type="body" idx="1"/>
          </p:nvPr>
        </p:nvSpPr>
        <p:spPr>
          <a:xfrm>
            <a:off x="972067" y="1918068"/>
            <a:ext cx="8679200" cy="4307600"/>
          </a:xfrm>
          <a:prstGeom prst="rect">
            <a:avLst/>
          </a:prstGeom>
          <a:noFill/>
          <a:ln>
            <a:noFill/>
          </a:ln>
        </p:spPr>
        <p:txBody>
          <a:bodyPr spcFirstLastPara="1" wrap="square" lIns="91425" tIns="91425" rIns="91425" bIns="91425" anchor="t" anchorCtr="0">
            <a:noAutofit/>
          </a:bodyPr>
          <a:lstStyle>
            <a:lvl1pPr marL="609585" lvl="0" indent="-423323" algn="l">
              <a:lnSpc>
                <a:spcPct val="100000"/>
              </a:lnSpc>
              <a:spcBef>
                <a:spcPts val="0"/>
              </a:spcBef>
              <a:spcAft>
                <a:spcPts val="0"/>
              </a:spcAft>
              <a:buClr>
                <a:schemeClr val="accent1"/>
              </a:buClr>
              <a:buSzPts val="1400"/>
              <a:buFont typeface="Courier Prime"/>
              <a:buChar char="●"/>
              <a:defRPr sz="1867">
                <a:solidFill>
                  <a:schemeClr val="accent3"/>
                </a:solidFill>
                <a:latin typeface="Courier Prime"/>
                <a:ea typeface="Courier Prime"/>
                <a:cs typeface="Courier Prime"/>
                <a:sym typeface="Courier Prime"/>
              </a:defRPr>
            </a:lvl1pPr>
            <a:lvl2pPr marL="1219170" lvl="1" indent="-423323" algn="l">
              <a:lnSpc>
                <a:spcPct val="100000"/>
              </a:lnSpc>
              <a:spcBef>
                <a:spcPts val="1333"/>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2pPr>
            <a:lvl3pPr marL="1828754" lvl="2"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3pPr>
            <a:lvl4pPr marL="2438339" lvl="3"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4pPr>
            <a:lvl5pPr marL="3047924" lvl="4"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5pPr>
            <a:lvl6pPr marL="3657509" lvl="5"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6pPr>
            <a:lvl7pPr marL="4267093" lvl="6"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7pPr>
            <a:lvl8pPr marL="4876678" lvl="7"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8pPr>
            <a:lvl9pPr marL="5486263" lvl="8"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9pPr>
          </a:lstStyle>
          <a:p>
            <a:endParaRPr/>
          </a:p>
        </p:txBody>
      </p:sp>
      <p:grpSp>
        <p:nvGrpSpPr>
          <p:cNvPr id="37" name="Google Shape;37;p56"/>
          <p:cNvGrpSpPr/>
          <p:nvPr/>
        </p:nvGrpSpPr>
        <p:grpSpPr>
          <a:xfrm>
            <a:off x="10481835" y="5051627"/>
            <a:ext cx="1714519" cy="1828304"/>
            <a:chOff x="7861376" y="3788720"/>
            <a:chExt cx="1285889" cy="1371228"/>
          </a:xfrm>
        </p:grpSpPr>
        <p:grpSp>
          <p:nvGrpSpPr>
            <p:cNvPr id="38" name="Google Shape;38;p56"/>
            <p:cNvGrpSpPr/>
            <p:nvPr/>
          </p:nvGrpSpPr>
          <p:grpSpPr>
            <a:xfrm>
              <a:off x="8096595" y="3915279"/>
              <a:ext cx="1050670" cy="1244669"/>
              <a:chOff x="7704427" y="3682191"/>
              <a:chExt cx="1277100" cy="1307700"/>
            </a:xfrm>
          </p:grpSpPr>
          <p:cxnSp>
            <p:nvCxnSpPr>
              <p:cNvPr id="39" name="Google Shape;39;p56"/>
              <p:cNvCxnSpPr/>
              <p:nvPr/>
            </p:nvCxnSpPr>
            <p:spPr>
              <a:xfrm>
                <a:off x="7704716" y="3682191"/>
                <a:ext cx="0" cy="1307700"/>
              </a:xfrm>
              <a:prstGeom prst="straightConnector1">
                <a:avLst/>
              </a:prstGeom>
              <a:noFill/>
              <a:ln w="9525" cap="flat" cmpd="sng">
                <a:solidFill>
                  <a:schemeClr val="dk2"/>
                </a:solidFill>
                <a:prstDash val="solid"/>
                <a:round/>
                <a:headEnd type="none" w="sm" len="sm"/>
                <a:tailEnd type="none" w="sm" len="sm"/>
              </a:ln>
            </p:spPr>
          </p:cxnSp>
          <p:cxnSp>
            <p:nvCxnSpPr>
              <p:cNvPr id="40" name="Google Shape;40;p56"/>
              <p:cNvCxnSpPr/>
              <p:nvPr/>
            </p:nvCxnSpPr>
            <p:spPr>
              <a:xfrm rot="10800000">
                <a:off x="7704427" y="3775225"/>
                <a:ext cx="1277100" cy="0"/>
              </a:xfrm>
              <a:prstGeom prst="straightConnector1">
                <a:avLst/>
              </a:prstGeom>
              <a:noFill/>
              <a:ln w="9525" cap="flat" cmpd="sng">
                <a:solidFill>
                  <a:schemeClr val="dk2"/>
                </a:solidFill>
                <a:prstDash val="solid"/>
                <a:round/>
                <a:headEnd type="none" w="sm" len="sm"/>
                <a:tailEnd type="none" w="sm" len="sm"/>
              </a:ln>
            </p:spPr>
          </p:cxnSp>
        </p:grpSp>
        <p:sp>
          <p:nvSpPr>
            <p:cNvPr id="41" name="Google Shape;41;p56"/>
            <p:cNvSpPr/>
            <p:nvPr/>
          </p:nvSpPr>
          <p:spPr>
            <a:xfrm rot="10800000">
              <a:off x="7861376" y="3788720"/>
              <a:ext cx="469200" cy="4341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Tree>
    <p:extLst>
      <p:ext uri="{BB962C8B-B14F-4D97-AF65-F5344CB8AC3E}">
        <p14:creationId xmlns:p14="http://schemas.microsoft.com/office/powerpoint/2010/main" val="39561854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ext 1">
  <p:cSld name="Title and text 1">
    <p:bg>
      <p:bgPr>
        <a:solidFill>
          <a:schemeClr val="accent6"/>
        </a:solidFill>
        <a:effectLst/>
      </p:bgPr>
    </p:bg>
    <p:spTree>
      <p:nvGrpSpPr>
        <p:cNvPr id="1" name="Shape 42"/>
        <p:cNvGrpSpPr/>
        <p:nvPr/>
      </p:nvGrpSpPr>
      <p:grpSpPr>
        <a:xfrm>
          <a:off x="0" y="0"/>
          <a:ext cx="0" cy="0"/>
          <a:chOff x="0" y="0"/>
          <a:chExt cx="0" cy="0"/>
        </a:xfrm>
      </p:grpSpPr>
      <p:sp>
        <p:nvSpPr>
          <p:cNvPr id="43" name="Google Shape;43;p57"/>
          <p:cNvSpPr/>
          <p:nvPr/>
        </p:nvSpPr>
        <p:spPr>
          <a:xfrm rot="10800000">
            <a:off x="7243200" y="670067"/>
            <a:ext cx="4948800" cy="6193200"/>
          </a:xfrm>
          <a:prstGeom prst="rect">
            <a:avLst/>
          </a:prstGeom>
          <a:solidFill>
            <a:srgbClr val="CC6461"/>
          </a:solidFill>
          <a:ln>
            <a:noFill/>
          </a:ln>
        </p:spPr>
        <p:txBody>
          <a:bodyPr spcFirstLastPara="1" wrap="square" lIns="121900" tIns="121900" rIns="121900" bIns="1219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nvGrpSpPr>
          <p:cNvPr id="44" name="Google Shape;44;p57"/>
          <p:cNvGrpSpPr/>
          <p:nvPr/>
        </p:nvGrpSpPr>
        <p:grpSpPr>
          <a:xfrm>
            <a:off x="6811038" y="224334"/>
            <a:ext cx="2309191" cy="1872633"/>
            <a:chOff x="5108278" y="168250"/>
            <a:chExt cx="1731893" cy="1404475"/>
          </a:xfrm>
        </p:grpSpPr>
        <p:sp>
          <p:nvSpPr>
            <p:cNvPr id="45" name="Google Shape;45;p57"/>
            <p:cNvSpPr/>
            <p:nvPr/>
          </p:nvSpPr>
          <p:spPr>
            <a:xfrm rot="10800000">
              <a:off x="5284671" y="346025"/>
              <a:ext cx="1555500" cy="1226700"/>
            </a:xfrm>
            <a:prstGeom prst="rect">
              <a:avLst/>
            </a:prstGeom>
            <a:noFill/>
            <a:ln w="19050"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46" name="Google Shape;46;p57"/>
            <p:cNvSpPr/>
            <p:nvPr/>
          </p:nvSpPr>
          <p:spPr>
            <a:xfrm rot="10800000">
              <a:off x="5108278" y="168250"/>
              <a:ext cx="254700" cy="2547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47" name="Google Shape;47;p57"/>
          <p:cNvSpPr txBox="1">
            <a:spLocks noGrp="1"/>
          </p:cNvSpPr>
          <p:nvPr>
            <p:ph type="ctrTitle"/>
          </p:nvPr>
        </p:nvSpPr>
        <p:spPr>
          <a:xfrm>
            <a:off x="952767" y="826300"/>
            <a:ext cx="5944400" cy="31064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accent1"/>
              </a:buClr>
              <a:buSzPts val="6000"/>
              <a:buFont typeface="Montserrat SemiBold"/>
              <a:buNone/>
              <a:defRPr sz="8000">
                <a:solidFill>
                  <a:schemeClr val="accent1"/>
                </a:solidFill>
                <a:latin typeface="Montserrat SemiBold"/>
                <a:ea typeface="Montserrat SemiBold"/>
                <a:cs typeface="Montserrat SemiBold"/>
                <a:sym typeface="Montserrat SemiBold"/>
              </a:defRPr>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48" name="Google Shape;48;p57"/>
          <p:cNvSpPr txBox="1">
            <a:spLocks noGrp="1"/>
          </p:cNvSpPr>
          <p:nvPr>
            <p:ph type="subTitle" idx="1"/>
          </p:nvPr>
        </p:nvSpPr>
        <p:spPr>
          <a:xfrm>
            <a:off x="952800" y="3677233"/>
            <a:ext cx="5699600" cy="23428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accent3"/>
              </a:buClr>
              <a:buSzPts val="1600"/>
              <a:buFont typeface="Courier Prime"/>
              <a:buNone/>
              <a:defRPr sz="2133">
                <a:solidFill>
                  <a:schemeClr val="accent3"/>
                </a:solidFill>
                <a:latin typeface="Courier Prime"/>
                <a:ea typeface="Courier Prime"/>
                <a:cs typeface="Courier Prime"/>
                <a:sym typeface="Courier Prime"/>
              </a:defRPr>
            </a:lvl1pPr>
            <a:lvl2pPr lvl="1" algn="l">
              <a:lnSpc>
                <a:spcPct val="100000"/>
              </a:lnSpc>
              <a:spcBef>
                <a:spcPts val="0"/>
              </a:spcBef>
              <a:spcAft>
                <a:spcPts val="0"/>
              </a:spcAft>
              <a:buSzPts val="2800"/>
              <a:buNone/>
              <a:defRPr sz="3733"/>
            </a:lvl2pPr>
            <a:lvl3pPr lvl="2" algn="l">
              <a:lnSpc>
                <a:spcPct val="100000"/>
              </a:lnSpc>
              <a:spcBef>
                <a:spcPts val="0"/>
              </a:spcBef>
              <a:spcAft>
                <a:spcPts val="0"/>
              </a:spcAft>
              <a:buSzPts val="2800"/>
              <a:buNone/>
              <a:defRPr sz="3733"/>
            </a:lvl3pPr>
            <a:lvl4pPr lvl="3" algn="l">
              <a:lnSpc>
                <a:spcPct val="100000"/>
              </a:lnSpc>
              <a:spcBef>
                <a:spcPts val="0"/>
              </a:spcBef>
              <a:spcAft>
                <a:spcPts val="0"/>
              </a:spcAft>
              <a:buSzPts val="2800"/>
              <a:buNone/>
              <a:defRPr sz="3733"/>
            </a:lvl4pPr>
            <a:lvl5pPr lvl="4" algn="l">
              <a:lnSpc>
                <a:spcPct val="100000"/>
              </a:lnSpc>
              <a:spcBef>
                <a:spcPts val="0"/>
              </a:spcBef>
              <a:spcAft>
                <a:spcPts val="0"/>
              </a:spcAft>
              <a:buSzPts val="2800"/>
              <a:buNone/>
              <a:defRPr sz="3733"/>
            </a:lvl5pPr>
            <a:lvl6pPr lvl="5" algn="l">
              <a:lnSpc>
                <a:spcPct val="100000"/>
              </a:lnSpc>
              <a:spcBef>
                <a:spcPts val="0"/>
              </a:spcBef>
              <a:spcAft>
                <a:spcPts val="0"/>
              </a:spcAft>
              <a:buSzPts val="2800"/>
              <a:buNone/>
              <a:defRPr sz="3733"/>
            </a:lvl6pPr>
            <a:lvl7pPr lvl="6" algn="l">
              <a:lnSpc>
                <a:spcPct val="100000"/>
              </a:lnSpc>
              <a:spcBef>
                <a:spcPts val="0"/>
              </a:spcBef>
              <a:spcAft>
                <a:spcPts val="0"/>
              </a:spcAft>
              <a:buSzPts val="2800"/>
              <a:buNone/>
              <a:defRPr sz="3733"/>
            </a:lvl7pPr>
            <a:lvl8pPr lvl="7" algn="l">
              <a:lnSpc>
                <a:spcPct val="100000"/>
              </a:lnSpc>
              <a:spcBef>
                <a:spcPts val="0"/>
              </a:spcBef>
              <a:spcAft>
                <a:spcPts val="0"/>
              </a:spcAft>
              <a:buSzPts val="2800"/>
              <a:buNone/>
              <a:defRPr sz="3733"/>
            </a:lvl8pPr>
            <a:lvl9pPr lvl="8" algn="l">
              <a:lnSpc>
                <a:spcPct val="100000"/>
              </a:lnSpc>
              <a:spcBef>
                <a:spcPts val="0"/>
              </a:spcBef>
              <a:spcAft>
                <a:spcPts val="0"/>
              </a:spcAft>
              <a:buSzPts val="2800"/>
              <a:buNone/>
              <a:defRPr sz="3733"/>
            </a:lvl9pPr>
          </a:lstStyle>
          <a:p>
            <a:endParaRPr/>
          </a:p>
        </p:txBody>
      </p:sp>
    </p:spTree>
    <p:extLst>
      <p:ext uri="{BB962C8B-B14F-4D97-AF65-F5344CB8AC3E}">
        <p14:creationId xmlns:p14="http://schemas.microsoft.com/office/powerpoint/2010/main" val="6461073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Quote">
  <p:cSld name="Quote">
    <p:bg>
      <p:bgPr>
        <a:solidFill>
          <a:schemeClr val="accent1"/>
        </a:solidFill>
        <a:effectLst/>
      </p:bgPr>
    </p:bg>
    <p:spTree>
      <p:nvGrpSpPr>
        <p:cNvPr id="1" name="Shape 49"/>
        <p:cNvGrpSpPr/>
        <p:nvPr/>
      </p:nvGrpSpPr>
      <p:grpSpPr>
        <a:xfrm>
          <a:off x="0" y="0"/>
          <a:ext cx="0" cy="0"/>
          <a:chOff x="0" y="0"/>
          <a:chExt cx="0" cy="0"/>
        </a:xfrm>
      </p:grpSpPr>
      <p:grpSp>
        <p:nvGrpSpPr>
          <p:cNvPr id="50" name="Google Shape;50;p58"/>
          <p:cNvGrpSpPr/>
          <p:nvPr/>
        </p:nvGrpSpPr>
        <p:grpSpPr>
          <a:xfrm>
            <a:off x="7945219" y="3976155"/>
            <a:ext cx="2919300" cy="2245267"/>
            <a:chOff x="5958914" y="2982116"/>
            <a:chExt cx="2189475" cy="1683950"/>
          </a:xfrm>
        </p:grpSpPr>
        <p:sp>
          <p:nvSpPr>
            <p:cNvPr id="51" name="Google Shape;51;p58"/>
            <p:cNvSpPr/>
            <p:nvPr/>
          </p:nvSpPr>
          <p:spPr>
            <a:xfrm>
              <a:off x="5958914" y="2982116"/>
              <a:ext cx="1982700" cy="1505700"/>
            </a:xfrm>
            <a:prstGeom prst="rect">
              <a:avLst/>
            </a:prstGeom>
            <a:noFill/>
            <a:ln w="19050"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52" name="Google Shape;52;p58"/>
            <p:cNvSpPr/>
            <p:nvPr/>
          </p:nvSpPr>
          <p:spPr>
            <a:xfrm>
              <a:off x="7843889" y="4384366"/>
              <a:ext cx="304500" cy="2817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53" name="Google Shape;53;p58"/>
          <p:cNvSpPr/>
          <p:nvPr/>
        </p:nvSpPr>
        <p:spPr>
          <a:xfrm>
            <a:off x="1751267" y="1079233"/>
            <a:ext cx="8636400" cy="4699600"/>
          </a:xfrm>
          <a:prstGeom prst="rect">
            <a:avLst/>
          </a:prstGeom>
          <a:solidFill>
            <a:schemeClr val="accent6"/>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54" name="Google Shape;54;p58"/>
          <p:cNvSpPr txBox="1">
            <a:spLocks noGrp="1"/>
          </p:cNvSpPr>
          <p:nvPr>
            <p:ph type="title"/>
          </p:nvPr>
        </p:nvSpPr>
        <p:spPr>
          <a:xfrm>
            <a:off x="2318800" y="1723433"/>
            <a:ext cx="7554400" cy="28916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rgbClr val="CC6461"/>
              </a:buClr>
              <a:buSzPts val="3200"/>
              <a:buFont typeface="Montserrat SemiBold"/>
              <a:buNone/>
              <a:defRPr sz="3733">
                <a:solidFill>
                  <a:srgbClr val="CC6461"/>
                </a:solidFill>
                <a:latin typeface="Montserrat SemiBold"/>
                <a:ea typeface="Montserrat SemiBold"/>
                <a:cs typeface="Montserrat SemiBold"/>
                <a:sym typeface="Montserrat SemiBold"/>
              </a:defRPr>
            </a:lvl1pPr>
            <a:lvl2pPr lvl="1" algn="ctr">
              <a:lnSpc>
                <a:spcPct val="100000"/>
              </a:lnSpc>
              <a:spcBef>
                <a:spcPts val="0"/>
              </a:spcBef>
              <a:spcAft>
                <a:spcPts val="0"/>
              </a:spcAft>
              <a:buClr>
                <a:srgbClr val="CC6461"/>
              </a:buClr>
              <a:buSzPts val="2800"/>
              <a:buNone/>
              <a:defRPr sz="3733">
                <a:solidFill>
                  <a:srgbClr val="CC6461"/>
                </a:solidFill>
              </a:defRPr>
            </a:lvl2pPr>
            <a:lvl3pPr lvl="2" algn="ctr">
              <a:lnSpc>
                <a:spcPct val="100000"/>
              </a:lnSpc>
              <a:spcBef>
                <a:spcPts val="0"/>
              </a:spcBef>
              <a:spcAft>
                <a:spcPts val="0"/>
              </a:spcAft>
              <a:buClr>
                <a:srgbClr val="CC6461"/>
              </a:buClr>
              <a:buSzPts val="2800"/>
              <a:buNone/>
              <a:defRPr sz="3733">
                <a:solidFill>
                  <a:srgbClr val="CC6461"/>
                </a:solidFill>
              </a:defRPr>
            </a:lvl3pPr>
            <a:lvl4pPr lvl="3" algn="ctr">
              <a:lnSpc>
                <a:spcPct val="100000"/>
              </a:lnSpc>
              <a:spcBef>
                <a:spcPts val="0"/>
              </a:spcBef>
              <a:spcAft>
                <a:spcPts val="0"/>
              </a:spcAft>
              <a:buClr>
                <a:srgbClr val="CC6461"/>
              </a:buClr>
              <a:buSzPts val="2800"/>
              <a:buNone/>
              <a:defRPr sz="3733">
                <a:solidFill>
                  <a:srgbClr val="CC6461"/>
                </a:solidFill>
              </a:defRPr>
            </a:lvl4pPr>
            <a:lvl5pPr lvl="4" algn="ctr">
              <a:lnSpc>
                <a:spcPct val="100000"/>
              </a:lnSpc>
              <a:spcBef>
                <a:spcPts val="0"/>
              </a:spcBef>
              <a:spcAft>
                <a:spcPts val="0"/>
              </a:spcAft>
              <a:buClr>
                <a:srgbClr val="CC6461"/>
              </a:buClr>
              <a:buSzPts val="2800"/>
              <a:buNone/>
              <a:defRPr sz="3733">
                <a:solidFill>
                  <a:srgbClr val="CC6461"/>
                </a:solidFill>
              </a:defRPr>
            </a:lvl5pPr>
            <a:lvl6pPr lvl="5" algn="ctr">
              <a:lnSpc>
                <a:spcPct val="100000"/>
              </a:lnSpc>
              <a:spcBef>
                <a:spcPts val="0"/>
              </a:spcBef>
              <a:spcAft>
                <a:spcPts val="0"/>
              </a:spcAft>
              <a:buClr>
                <a:srgbClr val="CC6461"/>
              </a:buClr>
              <a:buSzPts val="2800"/>
              <a:buNone/>
              <a:defRPr sz="3733">
                <a:solidFill>
                  <a:srgbClr val="CC6461"/>
                </a:solidFill>
              </a:defRPr>
            </a:lvl6pPr>
            <a:lvl7pPr lvl="6" algn="ctr">
              <a:lnSpc>
                <a:spcPct val="100000"/>
              </a:lnSpc>
              <a:spcBef>
                <a:spcPts val="0"/>
              </a:spcBef>
              <a:spcAft>
                <a:spcPts val="0"/>
              </a:spcAft>
              <a:buClr>
                <a:srgbClr val="CC6461"/>
              </a:buClr>
              <a:buSzPts val="2800"/>
              <a:buNone/>
              <a:defRPr sz="3733">
                <a:solidFill>
                  <a:srgbClr val="CC6461"/>
                </a:solidFill>
              </a:defRPr>
            </a:lvl7pPr>
            <a:lvl8pPr lvl="7" algn="ctr">
              <a:lnSpc>
                <a:spcPct val="100000"/>
              </a:lnSpc>
              <a:spcBef>
                <a:spcPts val="0"/>
              </a:spcBef>
              <a:spcAft>
                <a:spcPts val="0"/>
              </a:spcAft>
              <a:buClr>
                <a:srgbClr val="CC6461"/>
              </a:buClr>
              <a:buSzPts val="2800"/>
              <a:buNone/>
              <a:defRPr sz="3733">
                <a:solidFill>
                  <a:srgbClr val="CC6461"/>
                </a:solidFill>
              </a:defRPr>
            </a:lvl8pPr>
            <a:lvl9pPr lvl="8" algn="ctr">
              <a:lnSpc>
                <a:spcPct val="100000"/>
              </a:lnSpc>
              <a:spcBef>
                <a:spcPts val="0"/>
              </a:spcBef>
              <a:spcAft>
                <a:spcPts val="0"/>
              </a:spcAft>
              <a:buClr>
                <a:srgbClr val="CC6461"/>
              </a:buClr>
              <a:buSzPts val="2800"/>
              <a:buNone/>
              <a:defRPr sz="3733">
                <a:solidFill>
                  <a:srgbClr val="CC6461"/>
                </a:solidFill>
              </a:defRPr>
            </a:lvl9pPr>
          </a:lstStyle>
          <a:p>
            <a:endParaRPr/>
          </a:p>
        </p:txBody>
      </p:sp>
      <p:sp>
        <p:nvSpPr>
          <p:cNvPr id="55" name="Google Shape;55;p58"/>
          <p:cNvSpPr txBox="1">
            <a:spLocks noGrp="1"/>
          </p:cNvSpPr>
          <p:nvPr>
            <p:ph type="title" idx="2"/>
          </p:nvPr>
        </p:nvSpPr>
        <p:spPr>
          <a:xfrm>
            <a:off x="2689667" y="4527200"/>
            <a:ext cx="6812800" cy="100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accent3"/>
              </a:buClr>
              <a:buSzPts val="1400"/>
              <a:buFont typeface="Courier Prime"/>
              <a:buNone/>
              <a:defRPr sz="2533">
                <a:solidFill>
                  <a:srgbClr val="666666"/>
                </a:solidFill>
                <a:latin typeface="Courier Prime"/>
                <a:ea typeface="Courier Prime"/>
                <a:cs typeface="Courier Prime"/>
                <a:sym typeface="Courier Prime"/>
              </a:defRPr>
            </a:lvl1pPr>
            <a:lvl2pPr lvl="1" algn="ctr">
              <a:lnSpc>
                <a:spcPct val="100000"/>
              </a:lnSpc>
              <a:spcBef>
                <a:spcPts val="0"/>
              </a:spcBef>
              <a:spcAft>
                <a:spcPts val="0"/>
              </a:spcAft>
              <a:buClr>
                <a:schemeClr val="accent3"/>
              </a:buClr>
              <a:buSzPts val="1400"/>
              <a:buFont typeface="Courier Prime"/>
              <a:buNone/>
              <a:defRPr sz="1867">
                <a:solidFill>
                  <a:schemeClr val="accent3"/>
                </a:solidFill>
                <a:latin typeface="Courier Prime"/>
                <a:ea typeface="Courier Prime"/>
                <a:cs typeface="Courier Prime"/>
                <a:sym typeface="Courier Prime"/>
              </a:defRPr>
            </a:lvl2pPr>
            <a:lvl3pPr lvl="2" algn="ctr">
              <a:lnSpc>
                <a:spcPct val="100000"/>
              </a:lnSpc>
              <a:spcBef>
                <a:spcPts val="0"/>
              </a:spcBef>
              <a:spcAft>
                <a:spcPts val="0"/>
              </a:spcAft>
              <a:buClr>
                <a:schemeClr val="accent3"/>
              </a:buClr>
              <a:buSzPts val="1400"/>
              <a:buFont typeface="Courier Prime"/>
              <a:buNone/>
              <a:defRPr sz="1867">
                <a:solidFill>
                  <a:schemeClr val="accent3"/>
                </a:solidFill>
                <a:latin typeface="Courier Prime"/>
                <a:ea typeface="Courier Prime"/>
                <a:cs typeface="Courier Prime"/>
                <a:sym typeface="Courier Prime"/>
              </a:defRPr>
            </a:lvl3pPr>
            <a:lvl4pPr lvl="3" algn="ctr">
              <a:lnSpc>
                <a:spcPct val="100000"/>
              </a:lnSpc>
              <a:spcBef>
                <a:spcPts val="0"/>
              </a:spcBef>
              <a:spcAft>
                <a:spcPts val="0"/>
              </a:spcAft>
              <a:buClr>
                <a:schemeClr val="accent3"/>
              </a:buClr>
              <a:buSzPts val="1400"/>
              <a:buFont typeface="Courier Prime"/>
              <a:buNone/>
              <a:defRPr sz="1867">
                <a:solidFill>
                  <a:schemeClr val="accent3"/>
                </a:solidFill>
                <a:latin typeface="Courier Prime"/>
                <a:ea typeface="Courier Prime"/>
                <a:cs typeface="Courier Prime"/>
                <a:sym typeface="Courier Prime"/>
              </a:defRPr>
            </a:lvl4pPr>
            <a:lvl5pPr lvl="4" algn="ctr">
              <a:lnSpc>
                <a:spcPct val="100000"/>
              </a:lnSpc>
              <a:spcBef>
                <a:spcPts val="0"/>
              </a:spcBef>
              <a:spcAft>
                <a:spcPts val="0"/>
              </a:spcAft>
              <a:buClr>
                <a:schemeClr val="accent3"/>
              </a:buClr>
              <a:buSzPts val="1400"/>
              <a:buFont typeface="Courier Prime"/>
              <a:buNone/>
              <a:defRPr sz="1867">
                <a:solidFill>
                  <a:schemeClr val="accent3"/>
                </a:solidFill>
                <a:latin typeface="Courier Prime"/>
                <a:ea typeface="Courier Prime"/>
                <a:cs typeface="Courier Prime"/>
                <a:sym typeface="Courier Prime"/>
              </a:defRPr>
            </a:lvl5pPr>
            <a:lvl6pPr lvl="5" algn="ctr">
              <a:lnSpc>
                <a:spcPct val="100000"/>
              </a:lnSpc>
              <a:spcBef>
                <a:spcPts val="0"/>
              </a:spcBef>
              <a:spcAft>
                <a:spcPts val="0"/>
              </a:spcAft>
              <a:buClr>
                <a:schemeClr val="accent3"/>
              </a:buClr>
              <a:buSzPts val="1400"/>
              <a:buFont typeface="Courier Prime"/>
              <a:buNone/>
              <a:defRPr sz="1867">
                <a:solidFill>
                  <a:schemeClr val="accent3"/>
                </a:solidFill>
                <a:latin typeface="Courier Prime"/>
                <a:ea typeface="Courier Prime"/>
                <a:cs typeface="Courier Prime"/>
                <a:sym typeface="Courier Prime"/>
              </a:defRPr>
            </a:lvl6pPr>
            <a:lvl7pPr lvl="6" algn="ctr">
              <a:lnSpc>
                <a:spcPct val="100000"/>
              </a:lnSpc>
              <a:spcBef>
                <a:spcPts val="0"/>
              </a:spcBef>
              <a:spcAft>
                <a:spcPts val="0"/>
              </a:spcAft>
              <a:buClr>
                <a:schemeClr val="accent3"/>
              </a:buClr>
              <a:buSzPts val="1400"/>
              <a:buFont typeface="Courier Prime"/>
              <a:buNone/>
              <a:defRPr sz="1867">
                <a:solidFill>
                  <a:schemeClr val="accent3"/>
                </a:solidFill>
                <a:latin typeface="Courier Prime"/>
                <a:ea typeface="Courier Prime"/>
                <a:cs typeface="Courier Prime"/>
                <a:sym typeface="Courier Prime"/>
              </a:defRPr>
            </a:lvl7pPr>
            <a:lvl8pPr lvl="7" algn="ctr">
              <a:lnSpc>
                <a:spcPct val="100000"/>
              </a:lnSpc>
              <a:spcBef>
                <a:spcPts val="0"/>
              </a:spcBef>
              <a:spcAft>
                <a:spcPts val="0"/>
              </a:spcAft>
              <a:buClr>
                <a:schemeClr val="accent3"/>
              </a:buClr>
              <a:buSzPts val="1400"/>
              <a:buFont typeface="Courier Prime"/>
              <a:buNone/>
              <a:defRPr sz="1867">
                <a:solidFill>
                  <a:schemeClr val="accent3"/>
                </a:solidFill>
                <a:latin typeface="Courier Prime"/>
                <a:ea typeface="Courier Prime"/>
                <a:cs typeface="Courier Prime"/>
                <a:sym typeface="Courier Prime"/>
              </a:defRPr>
            </a:lvl8pPr>
            <a:lvl9pPr lvl="8" algn="ctr">
              <a:lnSpc>
                <a:spcPct val="100000"/>
              </a:lnSpc>
              <a:spcBef>
                <a:spcPts val="0"/>
              </a:spcBef>
              <a:spcAft>
                <a:spcPts val="0"/>
              </a:spcAft>
              <a:buClr>
                <a:schemeClr val="accent3"/>
              </a:buClr>
              <a:buSzPts val="1400"/>
              <a:buFont typeface="Courier Prime"/>
              <a:buNone/>
              <a:defRPr sz="1867">
                <a:solidFill>
                  <a:schemeClr val="accent3"/>
                </a:solidFill>
                <a:latin typeface="Courier Prime"/>
                <a:ea typeface="Courier Prime"/>
                <a:cs typeface="Courier Prime"/>
                <a:sym typeface="Courier Prime"/>
              </a:defRPr>
            </a:lvl9pPr>
          </a:lstStyle>
          <a:p>
            <a:endParaRPr/>
          </a:p>
        </p:txBody>
      </p:sp>
    </p:spTree>
    <p:extLst>
      <p:ext uri="{BB962C8B-B14F-4D97-AF65-F5344CB8AC3E}">
        <p14:creationId xmlns:p14="http://schemas.microsoft.com/office/powerpoint/2010/main" val="41829060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accent6"/>
        </a:solidFill>
        <a:effectLst/>
      </p:bgPr>
    </p:bg>
    <p:spTree>
      <p:nvGrpSpPr>
        <p:cNvPr id="1" name="Shape 56"/>
        <p:cNvGrpSpPr/>
        <p:nvPr/>
      </p:nvGrpSpPr>
      <p:grpSpPr>
        <a:xfrm>
          <a:off x="0" y="0"/>
          <a:ext cx="0" cy="0"/>
          <a:chOff x="0" y="0"/>
          <a:chExt cx="0" cy="0"/>
        </a:xfrm>
      </p:grpSpPr>
      <p:grpSp>
        <p:nvGrpSpPr>
          <p:cNvPr id="57" name="Google Shape;57;p59"/>
          <p:cNvGrpSpPr/>
          <p:nvPr/>
        </p:nvGrpSpPr>
        <p:grpSpPr>
          <a:xfrm>
            <a:off x="1151937" y="0"/>
            <a:ext cx="2506320" cy="3598800"/>
            <a:chOff x="863953" y="0"/>
            <a:chExt cx="1879740" cy="2699100"/>
          </a:xfrm>
        </p:grpSpPr>
        <p:sp>
          <p:nvSpPr>
            <p:cNvPr id="58" name="Google Shape;58;p59"/>
            <p:cNvSpPr/>
            <p:nvPr/>
          </p:nvSpPr>
          <p:spPr>
            <a:xfrm>
              <a:off x="1011800" y="1294625"/>
              <a:ext cx="1555500" cy="1226700"/>
            </a:xfrm>
            <a:prstGeom prst="rect">
              <a:avLst/>
            </a:prstGeom>
            <a:noFill/>
            <a:ln w="19050"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59" name="Google Shape;59;p59"/>
            <p:cNvSpPr/>
            <p:nvPr/>
          </p:nvSpPr>
          <p:spPr>
            <a:xfrm>
              <a:off x="863953" y="0"/>
              <a:ext cx="1555500" cy="2364900"/>
            </a:xfrm>
            <a:prstGeom prst="rect">
              <a:avLst/>
            </a:prstGeom>
            <a:solidFill>
              <a:srgbClr val="CC6461"/>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60" name="Google Shape;60;p59"/>
            <p:cNvSpPr/>
            <p:nvPr/>
          </p:nvSpPr>
          <p:spPr>
            <a:xfrm>
              <a:off x="2488993" y="2444400"/>
              <a:ext cx="254700" cy="2547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61" name="Google Shape;61;p59"/>
          <p:cNvSpPr txBox="1">
            <a:spLocks noGrp="1"/>
          </p:cNvSpPr>
          <p:nvPr>
            <p:ph type="title"/>
          </p:nvPr>
        </p:nvSpPr>
        <p:spPr>
          <a:xfrm>
            <a:off x="961200" y="3855000"/>
            <a:ext cx="7388000" cy="1081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Clr>
                <a:schemeClr val="accent1"/>
              </a:buClr>
              <a:buSzPts val="4000"/>
              <a:buNone/>
              <a:defRPr sz="5333">
                <a:solidFill>
                  <a:schemeClr val="accent1"/>
                </a:solidFill>
              </a:defRPr>
            </a:lvl1pPr>
            <a:lvl2pPr lvl="1" algn="l">
              <a:lnSpc>
                <a:spcPct val="100000"/>
              </a:lnSpc>
              <a:spcBef>
                <a:spcPts val="0"/>
              </a:spcBef>
              <a:spcAft>
                <a:spcPts val="0"/>
              </a:spcAft>
              <a:buClr>
                <a:schemeClr val="accent1"/>
              </a:buClr>
              <a:buSzPts val="3600"/>
              <a:buNone/>
              <a:defRPr sz="4800">
                <a:solidFill>
                  <a:schemeClr val="accent1"/>
                </a:solidFill>
              </a:defRPr>
            </a:lvl2pPr>
            <a:lvl3pPr lvl="2" algn="l">
              <a:lnSpc>
                <a:spcPct val="100000"/>
              </a:lnSpc>
              <a:spcBef>
                <a:spcPts val="0"/>
              </a:spcBef>
              <a:spcAft>
                <a:spcPts val="0"/>
              </a:spcAft>
              <a:buClr>
                <a:schemeClr val="accent1"/>
              </a:buClr>
              <a:buSzPts val="3600"/>
              <a:buNone/>
              <a:defRPr sz="4800">
                <a:solidFill>
                  <a:schemeClr val="accent1"/>
                </a:solidFill>
              </a:defRPr>
            </a:lvl3pPr>
            <a:lvl4pPr lvl="3" algn="l">
              <a:lnSpc>
                <a:spcPct val="100000"/>
              </a:lnSpc>
              <a:spcBef>
                <a:spcPts val="0"/>
              </a:spcBef>
              <a:spcAft>
                <a:spcPts val="0"/>
              </a:spcAft>
              <a:buClr>
                <a:schemeClr val="accent1"/>
              </a:buClr>
              <a:buSzPts val="3600"/>
              <a:buNone/>
              <a:defRPr sz="4800">
                <a:solidFill>
                  <a:schemeClr val="accent1"/>
                </a:solidFill>
              </a:defRPr>
            </a:lvl4pPr>
            <a:lvl5pPr lvl="4" algn="l">
              <a:lnSpc>
                <a:spcPct val="100000"/>
              </a:lnSpc>
              <a:spcBef>
                <a:spcPts val="0"/>
              </a:spcBef>
              <a:spcAft>
                <a:spcPts val="0"/>
              </a:spcAft>
              <a:buClr>
                <a:schemeClr val="accent1"/>
              </a:buClr>
              <a:buSzPts val="3600"/>
              <a:buNone/>
              <a:defRPr sz="4800">
                <a:solidFill>
                  <a:schemeClr val="accent1"/>
                </a:solidFill>
              </a:defRPr>
            </a:lvl5pPr>
            <a:lvl6pPr lvl="5" algn="l">
              <a:lnSpc>
                <a:spcPct val="100000"/>
              </a:lnSpc>
              <a:spcBef>
                <a:spcPts val="0"/>
              </a:spcBef>
              <a:spcAft>
                <a:spcPts val="0"/>
              </a:spcAft>
              <a:buClr>
                <a:schemeClr val="accent1"/>
              </a:buClr>
              <a:buSzPts val="3600"/>
              <a:buNone/>
              <a:defRPr sz="4800">
                <a:solidFill>
                  <a:schemeClr val="accent1"/>
                </a:solidFill>
              </a:defRPr>
            </a:lvl6pPr>
            <a:lvl7pPr lvl="6" algn="l">
              <a:lnSpc>
                <a:spcPct val="100000"/>
              </a:lnSpc>
              <a:spcBef>
                <a:spcPts val="0"/>
              </a:spcBef>
              <a:spcAft>
                <a:spcPts val="0"/>
              </a:spcAft>
              <a:buClr>
                <a:schemeClr val="accent1"/>
              </a:buClr>
              <a:buSzPts val="3600"/>
              <a:buNone/>
              <a:defRPr sz="4800">
                <a:solidFill>
                  <a:schemeClr val="accent1"/>
                </a:solidFill>
              </a:defRPr>
            </a:lvl7pPr>
            <a:lvl8pPr lvl="7" algn="l">
              <a:lnSpc>
                <a:spcPct val="100000"/>
              </a:lnSpc>
              <a:spcBef>
                <a:spcPts val="0"/>
              </a:spcBef>
              <a:spcAft>
                <a:spcPts val="0"/>
              </a:spcAft>
              <a:buClr>
                <a:schemeClr val="accent1"/>
              </a:buClr>
              <a:buSzPts val="3600"/>
              <a:buNone/>
              <a:defRPr sz="4800">
                <a:solidFill>
                  <a:schemeClr val="accent1"/>
                </a:solidFill>
              </a:defRPr>
            </a:lvl8pPr>
            <a:lvl9pPr lvl="8" algn="l">
              <a:lnSpc>
                <a:spcPct val="100000"/>
              </a:lnSpc>
              <a:spcBef>
                <a:spcPts val="0"/>
              </a:spcBef>
              <a:spcAft>
                <a:spcPts val="0"/>
              </a:spcAft>
              <a:buClr>
                <a:schemeClr val="accent1"/>
              </a:buClr>
              <a:buSzPts val="3600"/>
              <a:buNone/>
              <a:defRPr sz="4800">
                <a:solidFill>
                  <a:schemeClr val="accent1"/>
                </a:solidFill>
              </a:defRPr>
            </a:lvl9pPr>
          </a:lstStyle>
          <a:p>
            <a:endParaRPr/>
          </a:p>
        </p:txBody>
      </p:sp>
      <p:sp>
        <p:nvSpPr>
          <p:cNvPr id="62" name="Google Shape;62;p59"/>
          <p:cNvSpPr txBox="1">
            <a:spLocks noGrp="1"/>
          </p:cNvSpPr>
          <p:nvPr>
            <p:ph type="title" idx="2"/>
          </p:nvPr>
        </p:nvSpPr>
        <p:spPr>
          <a:xfrm>
            <a:off x="877737" y="1728472"/>
            <a:ext cx="2622400" cy="1302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Clr>
                <a:schemeClr val="accent2"/>
              </a:buClr>
              <a:buSzPts val="4800"/>
              <a:buNone/>
              <a:defRPr sz="6400">
                <a:solidFill>
                  <a:schemeClr val="accent2"/>
                </a:solidFill>
              </a:defRPr>
            </a:lvl1pPr>
            <a:lvl2pPr lvl="1" algn="ctr">
              <a:lnSpc>
                <a:spcPct val="100000"/>
              </a:lnSpc>
              <a:spcBef>
                <a:spcPts val="0"/>
              </a:spcBef>
              <a:spcAft>
                <a:spcPts val="0"/>
              </a:spcAft>
              <a:buClr>
                <a:schemeClr val="accent2"/>
              </a:buClr>
              <a:buSzPts val="4800"/>
              <a:buNone/>
              <a:defRPr sz="6400">
                <a:solidFill>
                  <a:schemeClr val="accent2"/>
                </a:solidFill>
              </a:defRPr>
            </a:lvl2pPr>
            <a:lvl3pPr lvl="2" algn="ctr">
              <a:lnSpc>
                <a:spcPct val="100000"/>
              </a:lnSpc>
              <a:spcBef>
                <a:spcPts val="0"/>
              </a:spcBef>
              <a:spcAft>
                <a:spcPts val="0"/>
              </a:spcAft>
              <a:buClr>
                <a:schemeClr val="accent2"/>
              </a:buClr>
              <a:buSzPts val="4800"/>
              <a:buNone/>
              <a:defRPr sz="6400">
                <a:solidFill>
                  <a:schemeClr val="accent2"/>
                </a:solidFill>
              </a:defRPr>
            </a:lvl3pPr>
            <a:lvl4pPr lvl="3" algn="ctr">
              <a:lnSpc>
                <a:spcPct val="100000"/>
              </a:lnSpc>
              <a:spcBef>
                <a:spcPts val="0"/>
              </a:spcBef>
              <a:spcAft>
                <a:spcPts val="0"/>
              </a:spcAft>
              <a:buClr>
                <a:schemeClr val="accent2"/>
              </a:buClr>
              <a:buSzPts val="4800"/>
              <a:buNone/>
              <a:defRPr sz="6400">
                <a:solidFill>
                  <a:schemeClr val="accent2"/>
                </a:solidFill>
              </a:defRPr>
            </a:lvl4pPr>
            <a:lvl5pPr lvl="4" algn="ctr">
              <a:lnSpc>
                <a:spcPct val="100000"/>
              </a:lnSpc>
              <a:spcBef>
                <a:spcPts val="0"/>
              </a:spcBef>
              <a:spcAft>
                <a:spcPts val="0"/>
              </a:spcAft>
              <a:buClr>
                <a:schemeClr val="accent2"/>
              </a:buClr>
              <a:buSzPts val="4800"/>
              <a:buNone/>
              <a:defRPr sz="6400">
                <a:solidFill>
                  <a:schemeClr val="accent2"/>
                </a:solidFill>
              </a:defRPr>
            </a:lvl5pPr>
            <a:lvl6pPr lvl="5" algn="ctr">
              <a:lnSpc>
                <a:spcPct val="100000"/>
              </a:lnSpc>
              <a:spcBef>
                <a:spcPts val="0"/>
              </a:spcBef>
              <a:spcAft>
                <a:spcPts val="0"/>
              </a:spcAft>
              <a:buClr>
                <a:schemeClr val="accent2"/>
              </a:buClr>
              <a:buSzPts val="4800"/>
              <a:buNone/>
              <a:defRPr sz="6400">
                <a:solidFill>
                  <a:schemeClr val="accent2"/>
                </a:solidFill>
              </a:defRPr>
            </a:lvl6pPr>
            <a:lvl7pPr lvl="6" algn="ctr">
              <a:lnSpc>
                <a:spcPct val="100000"/>
              </a:lnSpc>
              <a:spcBef>
                <a:spcPts val="0"/>
              </a:spcBef>
              <a:spcAft>
                <a:spcPts val="0"/>
              </a:spcAft>
              <a:buClr>
                <a:schemeClr val="accent2"/>
              </a:buClr>
              <a:buSzPts val="4800"/>
              <a:buNone/>
              <a:defRPr sz="6400">
                <a:solidFill>
                  <a:schemeClr val="accent2"/>
                </a:solidFill>
              </a:defRPr>
            </a:lvl7pPr>
            <a:lvl8pPr lvl="7" algn="ctr">
              <a:lnSpc>
                <a:spcPct val="100000"/>
              </a:lnSpc>
              <a:spcBef>
                <a:spcPts val="0"/>
              </a:spcBef>
              <a:spcAft>
                <a:spcPts val="0"/>
              </a:spcAft>
              <a:buClr>
                <a:schemeClr val="accent2"/>
              </a:buClr>
              <a:buSzPts val="4800"/>
              <a:buNone/>
              <a:defRPr sz="6400">
                <a:solidFill>
                  <a:schemeClr val="accent2"/>
                </a:solidFill>
              </a:defRPr>
            </a:lvl8pPr>
            <a:lvl9pPr lvl="8" algn="ctr">
              <a:lnSpc>
                <a:spcPct val="100000"/>
              </a:lnSpc>
              <a:spcBef>
                <a:spcPts val="0"/>
              </a:spcBef>
              <a:spcAft>
                <a:spcPts val="0"/>
              </a:spcAft>
              <a:buClr>
                <a:schemeClr val="accent2"/>
              </a:buClr>
              <a:buSzPts val="4800"/>
              <a:buNone/>
              <a:defRPr sz="6400">
                <a:solidFill>
                  <a:schemeClr val="accent2"/>
                </a:solidFill>
              </a:defRPr>
            </a:lvl9pPr>
          </a:lstStyle>
          <a:p>
            <a:endParaRPr/>
          </a:p>
        </p:txBody>
      </p:sp>
      <p:sp>
        <p:nvSpPr>
          <p:cNvPr id="63" name="Google Shape;63;p59"/>
          <p:cNvSpPr txBox="1">
            <a:spLocks noGrp="1"/>
          </p:cNvSpPr>
          <p:nvPr>
            <p:ph type="subTitle" idx="1"/>
          </p:nvPr>
        </p:nvSpPr>
        <p:spPr>
          <a:xfrm>
            <a:off x="969633" y="4711533"/>
            <a:ext cx="5225200" cy="1256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None/>
              <a:defRPr sz="2133"/>
            </a:lvl1pPr>
            <a:lvl2pPr lvl="1" algn="l">
              <a:lnSpc>
                <a:spcPct val="100000"/>
              </a:lnSpc>
              <a:spcBef>
                <a:spcPts val="0"/>
              </a:spcBef>
              <a:spcAft>
                <a:spcPts val="0"/>
              </a:spcAft>
              <a:buSzPts val="1400"/>
              <a:buNone/>
              <a:defRPr sz="2133"/>
            </a:lvl2pPr>
            <a:lvl3pPr lvl="2" algn="l">
              <a:lnSpc>
                <a:spcPct val="100000"/>
              </a:lnSpc>
              <a:spcBef>
                <a:spcPts val="0"/>
              </a:spcBef>
              <a:spcAft>
                <a:spcPts val="0"/>
              </a:spcAft>
              <a:buSzPts val="1400"/>
              <a:buNone/>
              <a:defRPr sz="2133"/>
            </a:lvl3pPr>
            <a:lvl4pPr lvl="3" algn="l">
              <a:lnSpc>
                <a:spcPct val="100000"/>
              </a:lnSpc>
              <a:spcBef>
                <a:spcPts val="0"/>
              </a:spcBef>
              <a:spcAft>
                <a:spcPts val="0"/>
              </a:spcAft>
              <a:buSzPts val="1400"/>
              <a:buNone/>
              <a:defRPr sz="2133"/>
            </a:lvl4pPr>
            <a:lvl5pPr lvl="4" algn="l">
              <a:lnSpc>
                <a:spcPct val="100000"/>
              </a:lnSpc>
              <a:spcBef>
                <a:spcPts val="0"/>
              </a:spcBef>
              <a:spcAft>
                <a:spcPts val="0"/>
              </a:spcAft>
              <a:buSzPts val="1400"/>
              <a:buNone/>
              <a:defRPr sz="2133"/>
            </a:lvl5pPr>
            <a:lvl6pPr lvl="5" algn="l">
              <a:lnSpc>
                <a:spcPct val="100000"/>
              </a:lnSpc>
              <a:spcBef>
                <a:spcPts val="0"/>
              </a:spcBef>
              <a:spcAft>
                <a:spcPts val="0"/>
              </a:spcAft>
              <a:buSzPts val="1400"/>
              <a:buNone/>
              <a:defRPr sz="2133"/>
            </a:lvl6pPr>
            <a:lvl7pPr lvl="6" algn="l">
              <a:lnSpc>
                <a:spcPct val="100000"/>
              </a:lnSpc>
              <a:spcBef>
                <a:spcPts val="0"/>
              </a:spcBef>
              <a:spcAft>
                <a:spcPts val="0"/>
              </a:spcAft>
              <a:buSzPts val="1400"/>
              <a:buNone/>
              <a:defRPr sz="2133"/>
            </a:lvl7pPr>
            <a:lvl8pPr lvl="7" algn="l">
              <a:lnSpc>
                <a:spcPct val="100000"/>
              </a:lnSpc>
              <a:spcBef>
                <a:spcPts val="0"/>
              </a:spcBef>
              <a:spcAft>
                <a:spcPts val="0"/>
              </a:spcAft>
              <a:buSzPts val="1400"/>
              <a:buNone/>
              <a:defRPr sz="2133"/>
            </a:lvl8pPr>
            <a:lvl9pPr lvl="8" algn="l">
              <a:lnSpc>
                <a:spcPct val="100000"/>
              </a:lnSpc>
              <a:spcBef>
                <a:spcPts val="0"/>
              </a:spcBef>
              <a:spcAft>
                <a:spcPts val="0"/>
              </a:spcAft>
              <a:buSzPts val="1400"/>
              <a:buNone/>
              <a:defRPr sz="2133"/>
            </a:lvl9pPr>
          </a:lstStyle>
          <a:p>
            <a:endParaRPr/>
          </a:p>
        </p:txBody>
      </p:sp>
    </p:spTree>
    <p:extLst>
      <p:ext uri="{BB962C8B-B14F-4D97-AF65-F5344CB8AC3E}">
        <p14:creationId xmlns:p14="http://schemas.microsoft.com/office/powerpoint/2010/main" val="2247798719"/>
      </p:ext>
    </p:extLst>
  </p:cSld>
  <p:clrMapOvr>
    <a:masterClrMapping/>
  </p:clrMapOvr>
  <p:extLst>
    <p:ext uri="{DCECCB84-F9BA-43D5-87BE-67443E8EF086}">
      <p15:sldGuideLst xmlns:p15="http://schemas.microsoft.com/office/powerpoint/2012/main">
        <p15:guide id="1" pos="454">
          <p15:clr>
            <a:srgbClr val="FA7B17"/>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bg>
      <p:bgPr>
        <a:solidFill>
          <a:schemeClr val="accent6"/>
        </a:solidFill>
        <a:effectLst/>
      </p:bgPr>
    </p:bg>
    <p:spTree>
      <p:nvGrpSpPr>
        <p:cNvPr id="1" name="Shape 64"/>
        <p:cNvGrpSpPr/>
        <p:nvPr/>
      </p:nvGrpSpPr>
      <p:grpSpPr>
        <a:xfrm>
          <a:off x="0" y="0"/>
          <a:ext cx="0" cy="0"/>
          <a:chOff x="0" y="0"/>
          <a:chExt cx="0" cy="0"/>
        </a:xfrm>
      </p:grpSpPr>
      <p:sp>
        <p:nvSpPr>
          <p:cNvPr id="65" name="Google Shape;65;p60"/>
          <p:cNvSpPr/>
          <p:nvPr/>
        </p:nvSpPr>
        <p:spPr>
          <a:xfrm>
            <a:off x="0" y="6424833"/>
            <a:ext cx="12192000" cy="455200"/>
          </a:xfrm>
          <a:prstGeom prst="rect">
            <a:avLst/>
          </a:prstGeom>
          <a:solidFill>
            <a:schemeClr val="accen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66" name="Google Shape;66;p60"/>
          <p:cNvSpPr txBox="1">
            <a:spLocks noGrp="1"/>
          </p:cNvSpPr>
          <p:nvPr>
            <p:ph type="title"/>
          </p:nvPr>
        </p:nvSpPr>
        <p:spPr>
          <a:xfrm>
            <a:off x="415600" y="796567"/>
            <a:ext cx="11360800" cy="7636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accent1"/>
              </a:buClr>
              <a:buSzPts val="3000"/>
              <a:buNone/>
              <a:defRPr sz="4000">
                <a:solidFill>
                  <a:schemeClr val="accent1"/>
                </a:solidFill>
              </a:defRPr>
            </a:lvl1pPr>
            <a:lvl2pPr lvl="1" algn="ctr">
              <a:lnSpc>
                <a:spcPct val="100000"/>
              </a:lnSpc>
              <a:spcBef>
                <a:spcPts val="0"/>
              </a:spcBef>
              <a:spcAft>
                <a:spcPts val="0"/>
              </a:spcAft>
              <a:buClr>
                <a:schemeClr val="accent1"/>
              </a:buClr>
              <a:buSzPts val="2800"/>
              <a:buNone/>
              <a:defRPr>
                <a:solidFill>
                  <a:schemeClr val="accent1"/>
                </a:solidFill>
              </a:defRPr>
            </a:lvl2pPr>
            <a:lvl3pPr lvl="2" algn="ctr">
              <a:lnSpc>
                <a:spcPct val="100000"/>
              </a:lnSpc>
              <a:spcBef>
                <a:spcPts val="0"/>
              </a:spcBef>
              <a:spcAft>
                <a:spcPts val="0"/>
              </a:spcAft>
              <a:buClr>
                <a:schemeClr val="accent1"/>
              </a:buClr>
              <a:buSzPts val="2800"/>
              <a:buNone/>
              <a:defRPr>
                <a:solidFill>
                  <a:schemeClr val="accent1"/>
                </a:solidFill>
              </a:defRPr>
            </a:lvl3pPr>
            <a:lvl4pPr lvl="3" algn="ctr">
              <a:lnSpc>
                <a:spcPct val="100000"/>
              </a:lnSpc>
              <a:spcBef>
                <a:spcPts val="0"/>
              </a:spcBef>
              <a:spcAft>
                <a:spcPts val="0"/>
              </a:spcAft>
              <a:buClr>
                <a:schemeClr val="accent1"/>
              </a:buClr>
              <a:buSzPts val="2800"/>
              <a:buNone/>
              <a:defRPr>
                <a:solidFill>
                  <a:schemeClr val="accent1"/>
                </a:solidFill>
              </a:defRPr>
            </a:lvl4pPr>
            <a:lvl5pPr lvl="4" algn="ctr">
              <a:lnSpc>
                <a:spcPct val="100000"/>
              </a:lnSpc>
              <a:spcBef>
                <a:spcPts val="0"/>
              </a:spcBef>
              <a:spcAft>
                <a:spcPts val="0"/>
              </a:spcAft>
              <a:buClr>
                <a:schemeClr val="accent1"/>
              </a:buClr>
              <a:buSzPts val="2800"/>
              <a:buNone/>
              <a:defRPr>
                <a:solidFill>
                  <a:schemeClr val="accent1"/>
                </a:solidFill>
              </a:defRPr>
            </a:lvl5pPr>
            <a:lvl6pPr lvl="5" algn="ctr">
              <a:lnSpc>
                <a:spcPct val="100000"/>
              </a:lnSpc>
              <a:spcBef>
                <a:spcPts val="0"/>
              </a:spcBef>
              <a:spcAft>
                <a:spcPts val="0"/>
              </a:spcAft>
              <a:buClr>
                <a:schemeClr val="accent1"/>
              </a:buClr>
              <a:buSzPts val="2800"/>
              <a:buNone/>
              <a:defRPr>
                <a:solidFill>
                  <a:schemeClr val="accent1"/>
                </a:solidFill>
              </a:defRPr>
            </a:lvl6pPr>
            <a:lvl7pPr lvl="6" algn="ctr">
              <a:lnSpc>
                <a:spcPct val="100000"/>
              </a:lnSpc>
              <a:spcBef>
                <a:spcPts val="0"/>
              </a:spcBef>
              <a:spcAft>
                <a:spcPts val="0"/>
              </a:spcAft>
              <a:buClr>
                <a:schemeClr val="accent1"/>
              </a:buClr>
              <a:buSzPts val="2800"/>
              <a:buNone/>
              <a:defRPr>
                <a:solidFill>
                  <a:schemeClr val="accent1"/>
                </a:solidFill>
              </a:defRPr>
            </a:lvl7pPr>
            <a:lvl8pPr lvl="7" algn="ctr">
              <a:lnSpc>
                <a:spcPct val="100000"/>
              </a:lnSpc>
              <a:spcBef>
                <a:spcPts val="0"/>
              </a:spcBef>
              <a:spcAft>
                <a:spcPts val="0"/>
              </a:spcAft>
              <a:buClr>
                <a:schemeClr val="accent1"/>
              </a:buClr>
              <a:buSzPts val="2800"/>
              <a:buNone/>
              <a:defRPr>
                <a:solidFill>
                  <a:schemeClr val="accent1"/>
                </a:solidFill>
              </a:defRPr>
            </a:lvl8pPr>
            <a:lvl9pPr lvl="8" algn="ctr">
              <a:lnSpc>
                <a:spcPct val="100000"/>
              </a:lnSpc>
              <a:spcBef>
                <a:spcPts val="0"/>
              </a:spcBef>
              <a:spcAft>
                <a:spcPts val="0"/>
              </a:spcAft>
              <a:buClr>
                <a:schemeClr val="accent1"/>
              </a:buClr>
              <a:buSzPts val="2800"/>
              <a:buNone/>
              <a:defRPr>
                <a:solidFill>
                  <a:schemeClr val="accent1"/>
                </a:solidFill>
              </a:defRPr>
            </a:lvl9pPr>
          </a:lstStyle>
          <a:p>
            <a:endParaRPr/>
          </a:p>
        </p:txBody>
      </p:sp>
      <p:sp>
        <p:nvSpPr>
          <p:cNvPr id="67" name="Google Shape;67;p60"/>
          <p:cNvSpPr txBox="1">
            <a:spLocks noGrp="1"/>
          </p:cNvSpPr>
          <p:nvPr>
            <p:ph type="body" idx="1"/>
          </p:nvPr>
        </p:nvSpPr>
        <p:spPr>
          <a:xfrm>
            <a:off x="6887345" y="3761300"/>
            <a:ext cx="3816000" cy="1919200"/>
          </a:xfrm>
          <a:prstGeom prst="rect">
            <a:avLst/>
          </a:prstGeom>
          <a:noFill/>
          <a:ln>
            <a:noFill/>
          </a:ln>
        </p:spPr>
        <p:txBody>
          <a:bodyPr spcFirstLastPara="1" wrap="square" lIns="91425" tIns="91425" rIns="91425" bIns="91425" anchor="t" anchorCtr="0">
            <a:noAutofit/>
          </a:bodyPr>
          <a:lstStyle>
            <a:lvl1pPr marL="609585" lvl="0" indent="-423323" algn="ctr">
              <a:lnSpc>
                <a:spcPct val="100000"/>
              </a:lnSpc>
              <a:spcBef>
                <a:spcPts val="0"/>
              </a:spcBef>
              <a:spcAft>
                <a:spcPts val="0"/>
              </a:spcAft>
              <a:buClr>
                <a:schemeClr val="accent3"/>
              </a:buClr>
              <a:buSzPts val="1400"/>
              <a:buFont typeface="Courier Prime"/>
              <a:buChar char="●"/>
              <a:defRPr sz="1867">
                <a:solidFill>
                  <a:schemeClr val="accent3"/>
                </a:solidFill>
                <a:latin typeface="Courier Prime"/>
                <a:ea typeface="Courier Prime"/>
                <a:cs typeface="Courier Prime"/>
                <a:sym typeface="Courier Prime"/>
              </a:defRPr>
            </a:lvl1pPr>
            <a:lvl2pPr marL="1219170" lvl="1"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2pPr>
            <a:lvl3pPr marL="1828754" lvl="2"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3pPr>
            <a:lvl4pPr marL="2438339" lvl="3"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4pPr>
            <a:lvl5pPr marL="3047924" lvl="4"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5pPr>
            <a:lvl6pPr marL="3657509" lvl="5"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6pPr>
            <a:lvl7pPr marL="4267093" lvl="6"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7pPr>
            <a:lvl8pPr marL="4876678" lvl="7"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8pPr>
            <a:lvl9pPr marL="5486263" lvl="8"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9pPr>
          </a:lstStyle>
          <a:p>
            <a:endParaRPr/>
          </a:p>
        </p:txBody>
      </p:sp>
      <p:sp>
        <p:nvSpPr>
          <p:cNvPr id="68" name="Google Shape;68;p60"/>
          <p:cNvSpPr txBox="1">
            <a:spLocks noGrp="1"/>
          </p:cNvSpPr>
          <p:nvPr>
            <p:ph type="subTitle" idx="2"/>
          </p:nvPr>
        </p:nvSpPr>
        <p:spPr>
          <a:xfrm>
            <a:off x="6887332" y="3408867"/>
            <a:ext cx="3816000" cy="524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a:solidFill>
                  <a:schemeClr val="accent1"/>
                </a:solidFill>
                <a:latin typeface="Montserrat Medium"/>
                <a:ea typeface="Montserrat Medium"/>
                <a:cs typeface="Montserrat Medium"/>
                <a:sym typeface="Montserrat Medium"/>
              </a:defRPr>
            </a:lvl1pPr>
            <a:lvl2pPr lvl="1"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2pPr>
            <a:lvl3pPr lvl="2"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3pPr>
            <a:lvl4pPr lvl="3"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4pPr>
            <a:lvl5pPr lvl="4"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5pPr>
            <a:lvl6pPr lvl="5"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6pPr>
            <a:lvl7pPr lvl="6"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7pPr>
            <a:lvl8pPr lvl="7"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8pPr>
            <a:lvl9pPr lvl="8"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9pPr>
          </a:lstStyle>
          <a:p>
            <a:endParaRPr/>
          </a:p>
        </p:txBody>
      </p:sp>
      <p:sp>
        <p:nvSpPr>
          <p:cNvPr id="69" name="Google Shape;69;p60"/>
          <p:cNvSpPr txBox="1">
            <a:spLocks noGrp="1"/>
          </p:cNvSpPr>
          <p:nvPr>
            <p:ph type="body" idx="3"/>
          </p:nvPr>
        </p:nvSpPr>
        <p:spPr>
          <a:xfrm>
            <a:off x="1499000" y="3761300"/>
            <a:ext cx="3824000" cy="1919200"/>
          </a:xfrm>
          <a:prstGeom prst="rect">
            <a:avLst/>
          </a:prstGeom>
          <a:noFill/>
          <a:ln>
            <a:noFill/>
          </a:ln>
        </p:spPr>
        <p:txBody>
          <a:bodyPr spcFirstLastPara="1" wrap="square" lIns="91425" tIns="91425" rIns="91425" bIns="91425" anchor="t" anchorCtr="0">
            <a:noAutofit/>
          </a:bodyPr>
          <a:lstStyle>
            <a:lvl1pPr marL="609585" lvl="0" indent="-423323" algn="ctr">
              <a:lnSpc>
                <a:spcPct val="100000"/>
              </a:lnSpc>
              <a:spcBef>
                <a:spcPts val="0"/>
              </a:spcBef>
              <a:spcAft>
                <a:spcPts val="0"/>
              </a:spcAft>
              <a:buClr>
                <a:schemeClr val="accent3"/>
              </a:buClr>
              <a:buSzPts val="1400"/>
              <a:buFont typeface="Courier Prime"/>
              <a:buChar char="●"/>
              <a:defRPr sz="1867">
                <a:solidFill>
                  <a:schemeClr val="accent3"/>
                </a:solidFill>
                <a:latin typeface="Courier Prime"/>
                <a:ea typeface="Courier Prime"/>
                <a:cs typeface="Courier Prime"/>
                <a:sym typeface="Courier Prime"/>
              </a:defRPr>
            </a:lvl1pPr>
            <a:lvl2pPr marL="1219170" lvl="1"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2pPr>
            <a:lvl3pPr marL="1828754" lvl="2"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3pPr>
            <a:lvl4pPr marL="2438339" lvl="3"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4pPr>
            <a:lvl5pPr marL="3047924" lvl="4"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5pPr>
            <a:lvl6pPr marL="3657509" lvl="5"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6pPr>
            <a:lvl7pPr marL="4267093" lvl="6"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7pPr>
            <a:lvl8pPr marL="4876678" lvl="7"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8pPr>
            <a:lvl9pPr marL="5486263" lvl="8"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9pPr>
          </a:lstStyle>
          <a:p>
            <a:endParaRPr/>
          </a:p>
        </p:txBody>
      </p:sp>
      <p:sp>
        <p:nvSpPr>
          <p:cNvPr id="70" name="Google Shape;70;p60"/>
          <p:cNvSpPr txBox="1">
            <a:spLocks noGrp="1"/>
          </p:cNvSpPr>
          <p:nvPr>
            <p:ph type="subTitle" idx="4"/>
          </p:nvPr>
        </p:nvSpPr>
        <p:spPr>
          <a:xfrm>
            <a:off x="1502837" y="3408867"/>
            <a:ext cx="3816000" cy="524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a:solidFill>
                  <a:schemeClr val="accent1"/>
                </a:solidFill>
                <a:latin typeface="Montserrat Medium"/>
                <a:ea typeface="Montserrat Medium"/>
                <a:cs typeface="Montserrat Medium"/>
                <a:sym typeface="Montserrat Medium"/>
              </a:defRPr>
            </a:lvl1pPr>
            <a:lvl2pPr lvl="1"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2pPr>
            <a:lvl3pPr lvl="2"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3pPr>
            <a:lvl4pPr lvl="3"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4pPr>
            <a:lvl5pPr lvl="4"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5pPr>
            <a:lvl6pPr lvl="5"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6pPr>
            <a:lvl7pPr lvl="6"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7pPr>
            <a:lvl8pPr lvl="7"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8pPr>
            <a:lvl9pPr lvl="8"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9pPr>
          </a:lstStyle>
          <a:p>
            <a:endParaRPr/>
          </a:p>
        </p:txBody>
      </p:sp>
      <p:grpSp>
        <p:nvGrpSpPr>
          <p:cNvPr id="71" name="Google Shape;71;p60"/>
          <p:cNvGrpSpPr/>
          <p:nvPr/>
        </p:nvGrpSpPr>
        <p:grpSpPr>
          <a:xfrm rot="5400000">
            <a:off x="28754" y="5712976"/>
            <a:ext cx="1121809" cy="1196259"/>
            <a:chOff x="7861376" y="3788720"/>
            <a:chExt cx="1285889" cy="1371228"/>
          </a:xfrm>
        </p:grpSpPr>
        <p:grpSp>
          <p:nvGrpSpPr>
            <p:cNvPr id="72" name="Google Shape;72;p60"/>
            <p:cNvGrpSpPr/>
            <p:nvPr/>
          </p:nvGrpSpPr>
          <p:grpSpPr>
            <a:xfrm>
              <a:off x="8096595" y="3915279"/>
              <a:ext cx="1050670" cy="1244669"/>
              <a:chOff x="7704427" y="3682191"/>
              <a:chExt cx="1277100" cy="1307700"/>
            </a:xfrm>
          </p:grpSpPr>
          <p:cxnSp>
            <p:nvCxnSpPr>
              <p:cNvPr id="73" name="Google Shape;73;p60"/>
              <p:cNvCxnSpPr/>
              <p:nvPr/>
            </p:nvCxnSpPr>
            <p:spPr>
              <a:xfrm>
                <a:off x="7704716" y="3682191"/>
                <a:ext cx="0" cy="1307700"/>
              </a:xfrm>
              <a:prstGeom prst="straightConnector1">
                <a:avLst/>
              </a:prstGeom>
              <a:noFill/>
              <a:ln w="9525" cap="flat" cmpd="sng">
                <a:solidFill>
                  <a:schemeClr val="dk2"/>
                </a:solidFill>
                <a:prstDash val="solid"/>
                <a:round/>
                <a:headEnd type="none" w="sm" len="sm"/>
                <a:tailEnd type="none" w="sm" len="sm"/>
              </a:ln>
            </p:spPr>
          </p:cxnSp>
          <p:cxnSp>
            <p:nvCxnSpPr>
              <p:cNvPr id="74" name="Google Shape;74;p60"/>
              <p:cNvCxnSpPr/>
              <p:nvPr/>
            </p:nvCxnSpPr>
            <p:spPr>
              <a:xfrm rot="10800000">
                <a:off x="7704427" y="3775225"/>
                <a:ext cx="1277100" cy="0"/>
              </a:xfrm>
              <a:prstGeom prst="straightConnector1">
                <a:avLst/>
              </a:prstGeom>
              <a:noFill/>
              <a:ln w="9525" cap="flat" cmpd="sng">
                <a:solidFill>
                  <a:schemeClr val="dk2"/>
                </a:solidFill>
                <a:prstDash val="solid"/>
                <a:round/>
                <a:headEnd type="none" w="sm" len="sm"/>
                <a:tailEnd type="none" w="sm" len="sm"/>
              </a:ln>
            </p:spPr>
          </p:cxnSp>
        </p:grpSp>
        <p:sp>
          <p:nvSpPr>
            <p:cNvPr id="75" name="Google Shape;75;p60"/>
            <p:cNvSpPr/>
            <p:nvPr/>
          </p:nvSpPr>
          <p:spPr>
            <a:xfrm rot="10800000">
              <a:off x="7861376" y="3788720"/>
              <a:ext cx="469200" cy="4341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nvGrpSpPr>
          <p:cNvPr id="76" name="Google Shape;76;p60"/>
          <p:cNvGrpSpPr/>
          <p:nvPr/>
        </p:nvGrpSpPr>
        <p:grpSpPr>
          <a:xfrm>
            <a:off x="11138434" y="5490876"/>
            <a:ext cx="802695" cy="811224"/>
            <a:chOff x="8353825" y="4118157"/>
            <a:chExt cx="602021" cy="608418"/>
          </a:xfrm>
        </p:grpSpPr>
        <p:sp>
          <p:nvSpPr>
            <p:cNvPr id="77" name="Google Shape;77;p60"/>
            <p:cNvSpPr/>
            <p:nvPr/>
          </p:nvSpPr>
          <p:spPr>
            <a:xfrm>
              <a:off x="8353825" y="4271175"/>
              <a:ext cx="455400" cy="4554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nvGrpSpPr>
            <p:cNvPr id="78" name="Google Shape;78;p60"/>
            <p:cNvGrpSpPr/>
            <p:nvPr/>
          </p:nvGrpSpPr>
          <p:grpSpPr>
            <a:xfrm>
              <a:off x="8430023" y="4118157"/>
              <a:ext cx="525823" cy="532221"/>
              <a:chOff x="8430023" y="4118157"/>
              <a:chExt cx="525823" cy="532221"/>
            </a:xfrm>
          </p:grpSpPr>
          <p:sp>
            <p:nvSpPr>
              <p:cNvPr id="79" name="Google Shape;79;p60"/>
              <p:cNvSpPr/>
              <p:nvPr/>
            </p:nvSpPr>
            <p:spPr>
              <a:xfrm rot="10800000" flipH="1">
                <a:off x="8430023" y="4194978"/>
                <a:ext cx="455400" cy="4554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80" name="Google Shape;80;p60"/>
              <p:cNvSpPr/>
              <p:nvPr/>
            </p:nvSpPr>
            <p:spPr>
              <a:xfrm>
                <a:off x="8789646" y="4118157"/>
                <a:ext cx="166200" cy="1539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spTree>
    <p:extLst>
      <p:ext uri="{BB962C8B-B14F-4D97-AF65-F5344CB8AC3E}">
        <p14:creationId xmlns:p14="http://schemas.microsoft.com/office/powerpoint/2010/main" val="27767179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three columns">
  <p:cSld name="Title and three columns">
    <p:bg>
      <p:bgPr>
        <a:solidFill>
          <a:schemeClr val="accent6"/>
        </a:solidFill>
        <a:effectLst/>
      </p:bgPr>
    </p:bg>
    <p:spTree>
      <p:nvGrpSpPr>
        <p:cNvPr id="1" name="Shape 81"/>
        <p:cNvGrpSpPr/>
        <p:nvPr/>
      </p:nvGrpSpPr>
      <p:grpSpPr>
        <a:xfrm>
          <a:off x="0" y="0"/>
          <a:ext cx="0" cy="0"/>
          <a:chOff x="0" y="0"/>
          <a:chExt cx="0" cy="0"/>
        </a:xfrm>
      </p:grpSpPr>
      <p:grpSp>
        <p:nvGrpSpPr>
          <p:cNvPr id="82" name="Google Shape;82;p61"/>
          <p:cNvGrpSpPr/>
          <p:nvPr/>
        </p:nvGrpSpPr>
        <p:grpSpPr>
          <a:xfrm>
            <a:off x="-8385" y="-4"/>
            <a:ext cx="960224" cy="940471"/>
            <a:chOff x="-6289" y="-3"/>
            <a:chExt cx="720168" cy="705353"/>
          </a:xfrm>
        </p:grpSpPr>
        <p:grpSp>
          <p:nvGrpSpPr>
            <p:cNvPr id="83" name="Google Shape;83;p61"/>
            <p:cNvGrpSpPr/>
            <p:nvPr/>
          </p:nvGrpSpPr>
          <p:grpSpPr>
            <a:xfrm>
              <a:off x="-6289" y="-3"/>
              <a:ext cx="418800" cy="414300"/>
              <a:chOff x="-6289" y="-3"/>
              <a:chExt cx="418800" cy="414300"/>
            </a:xfrm>
          </p:grpSpPr>
          <p:cxnSp>
            <p:nvCxnSpPr>
              <p:cNvPr id="84" name="Google Shape;84;p61"/>
              <p:cNvCxnSpPr/>
              <p:nvPr/>
            </p:nvCxnSpPr>
            <p:spPr>
              <a:xfrm rot="10800000" flipH="1">
                <a:off x="-6289" y="409347"/>
                <a:ext cx="418800" cy="1800"/>
              </a:xfrm>
              <a:prstGeom prst="straightConnector1">
                <a:avLst/>
              </a:prstGeom>
              <a:noFill/>
              <a:ln w="9525" cap="flat" cmpd="sng">
                <a:solidFill>
                  <a:schemeClr val="dk2"/>
                </a:solidFill>
                <a:prstDash val="solid"/>
                <a:round/>
                <a:headEnd type="none" w="sm" len="sm"/>
                <a:tailEnd type="none" w="sm" len="sm"/>
              </a:ln>
            </p:spPr>
          </p:cxnSp>
          <p:cxnSp>
            <p:nvCxnSpPr>
              <p:cNvPr id="85" name="Google Shape;85;p61"/>
              <p:cNvCxnSpPr/>
              <p:nvPr/>
            </p:nvCxnSpPr>
            <p:spPr>
              <a:xfrm>
                <a:off x="411058" y="-3"/>
                <a:ext cx="0" cy="414300"/>
              </a:xfrm>
              <a:prstGeom prst="straightConnector1">
                <a:avLst/>
              </a:prstGeom>
              <a:noFill/>
              <a:ln w="9525" cap="flat" cmpd="sng">
                <a:solidFill>
                  <a:schemeClr val="dk2"/>
                </a:solidFill>
                <a:prstDash val="solid"/>
                <a:round/>
                <a:headEnd type="none" w="sm" len="sm"/>
                <a:tailEnd type="none" w="sm" len="sm"/>
              </a:ln>
            </p:spPr>
          </p:cxnSp>
        </p:grpSp>
        <p:grpSp>
          <p:nvGrpSpPr>
            <p:cNvPr id="86" name="Google Shape;86;p61"/>
            <p:cNvGrpSpPr/>
            <p:nvPr/>
          </p:nvGrpSpPr>
          <p:grpSpPr>
            <a:xfrm rot="10800000" flipH="1">
              <a:off x="277235" y="254399"/>
              <a:ext cx="436644" cy="450951"/>
              <a:chOff x="8517710" y="4278047"/>
              <a:chExt cx="436644" cy="450951"/>
            </a:xfrm>
          </p:grpSpPr>
          <p:sp>
            <p:nvSpPr>
              <p:cNvPr id="87" name="Google Shape;87;p61"/>
              <p:cNvSpPr/>
              <p:nvPr/>
            </p:nvSpPr>
            <p:spPr>
              <a:xfrm rot="-5400000">
                <a:off x="8506310" y="4433498"/>
                <a:ext cx="306900" cy="2841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88" name="Google Shape;88;p61"/>
              <p:cNvSpPr/>
              <p:nvPr/>
            </p:nvSpPr>
            <p:spPr>
              <a:xfrm>
                <a:off x="8840054" y="4278047"/>
                <a:ext cx="114300" cy="1059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sp>
        <p:nvSpPr>
          <p:cNvPr id="89" name="Google Shape;89;p61"/>
          <p:cNvSpPr/>
          <p:nvPr/>
        </p:nvSpPr>
        <p:spPr>
          <a:xfrm>
            <a:off x="0" y="6424833"/>
            <a:ext cx="12192000" cy="455200"/>
          </a:xfrm>
          <a:prstGeom prst="rect">
            <a:avLst/>
          </a:prstGeom>
          <a:solidFill>
            <a:schemeClr val="accen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90" name="Google Shape;90;p61"/>
          <p:cNvSpPr txBox="1">
            <a:spLocks noGrp="1"/>
          </p:cNvSpPr>
          <p:nvPr>
            <p:ph type="title"/>
          </p:nvPr>
        </p:nvSpPr>
        <p:spPr>
          <a:xfrm>
            <a:off x="415600" y="796567"/>
            <a:ext cx="11360800" cy="7636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500"/>
              <a:buNone/>
              <a:defRPr sz="4000">
                <a:solidFill>
                  <a:schemeClr val="accent1"/>
                </a:solidFill>
              </a:defRPr>
            </a:lvl1pPr>
            <a:lvl2pPr lvl="1" algn="l">
              <a:lnSpc>
                <a:spcPct val="100000"/>
              </a:lnSpc>
              <a:spcBef>
                <a:spcPts val="0"/>
              </a:spcBef>
              <a:spcAft>
                <a:spcPts val="0"/>
              </a:spcAft>
              <a:buSzPts val="2800"/>
              <a:buNone/>
              <a:defRPr>
                <a:latin typeface="Courier New"/>
                <a:ea typeface="Courier New"/>
                <a:cs typeface="Courier New"/>
                <a:sym typeface="Courier New"/>
              </a:defRPr>
            </a:lvl2pPr>
            <a:lvl3pPr lvl="2" algn="l">
              <a:lnSpc>
                <a:spcPct val="100000"/>
              </a:lnSpc>
              <a:spcBef>
                <a:spcPts val="0"/>
              </a:spcBef>
              <a:spcAft>
                <a:spcPts val="0"/>
              </a:spcAft>
              <a:buSzPts val="2800"/>
              <a:buNone/>
              <a:defRPr>
                <a:latin typeface="Courier New"/>
                <a:ea typeface="Courier New"/>
                <a:cs typeface="Courier New"/>
                <a:sym typeface="Courier New"/>
              </a:defRPr>
            </a:lvl3pPr>
            <a:lvl4pPr lvl="3" algn="l">
              <a:lnSpc>
                <a:spcPct val="100000"/>
              </a:lnSpc>
              <a:spcBef>
                <a:spcPts val="0"/>
              </a:spcBef>
              <a:spcAft>
                <a:spcPts val="0"/>
              </a:spcAft>
              <a:buSzPts val="2800"/>
              <a:buNone/>
              <a:defRPr>
                <a:latin typeface="Courier New"/>
                <a:ea typeface="Courier New"/>
                <a:cs typeface="Courier New"/>
                <a:sym typeface="Courier New"/>
              </a:defRPr>
            </a:lvl4pPr>
            <a:lvl5pPr lvl="4" algn="l">
              <a:lnSpc>
                <a:spcPct val="100000"/>
              </a:lnSpc>
              <a:spcBef>
                <a:spcPts val="0"/>
              </a:spcBef>
              <a:spcAft>
                <a:spcPts val="0"/>
              </a:spcAft>
              <a:buSzPts val="2800"/>
              <a:buNone/>
              <a:defRPr>
                <a:latin typeface="Courier New"/>
                <a:ea typeface="Courier New"/>
                <a:cs typeface="Courier New"/>
                <a:sym typeface="Courier New"/>
              </a:defRPr>
            </a:lvl5pPr>
            <a:lvl6pPr lvl="5" algn="l">
              <a:lnSpc>
                <a:spcPct val="100000"/>
              </a:lnSpc>
              <a:spcBef>
                <a:spcPts val="0"/>
              </a:spcBef>
              <a:spcAft>
                <a:spcPts val="0"/>
              </a:spcAft>
              <a:buSzPts val="2800"/>
              <a:buNone/>
              <a:defRPr>
                <a:latin typeface="Courier New"/>
                <a:ea typeface="Courier New"/>
                <a:cs typeface="Courier New"/>
                <a:sym typeface="Courier New"/>
              </a:defRPr>
            </a:lvl6pPr>
            <a:lvl7pPr lvl="6" algn="l">
              <a:lnSpc>
                <a:spcPct val="100000"/>
              </a:lnSpc>
              <a:spcBef>
                <a:spcPts val="0"/>
              </a:spcBef>
              <a:spcAft>
                <a:spcPts val="0"/>
              </a:spcAft>
              <a:buSzPts val="2800"/>
              <a:buNone/>
              <a:defRPr>
                <a:latin typeface="Courier New"/>
                <a:ea typeface="Courier New"/>
                <a:cs typeface="Courier New"/>
                <a:sym typeface="Courier New"/>
              </a:defRPr>
            </a:lvl7pPr>
            <a:lvl8pPr lvl="7" algn="l">
              <a:lnSpc>
                <a:spcPct val="100000"/>
              </a:lnSpc>
              <a:spcBef>
                <a:spcPts val="0"/>
              </a:spcBef>
              <a:spcAft>
                <a:spcPts val="0"/>
              </a:spcAft>
              <a:buSzPts val="2800"/>
              <a:buNone/>
              <a:defRPr>
                <a:latin typeface="Courier New"/>
                <a:ea typeface="Courier New"/>
                <a:cs typeface="Courier New"/>
                <a:sym typeface="Courier New"/>
              </a:defRPr>
            </a:lvl8pPr>
            <a:lvl9pPr lvl="8" algn="l">
              <a:lnSpc>
                <a:spcPct val="100000"/>
              </a:lnSpc>
              <a:spcBef>
                <a:spcPts val="0"/>
              </a:spcBef>
              <a:spcAft>
                <a:spcPts val="0"/>
              </a:spcAft>
              <a:buSzPts val="2800"/>
              <a:buNone/>
              <a:defRPr>
                <a:latin typeface="Courier New"/>
                <a:ea typeface="Courier New"/>
                <a:cs typeface="Courier New"/>
                <a:sym typeface="Courier New"/>
              </a:defRPr>
            </a:lvl9pPr>
          </a:lstStyle>
          <a:p>
            <a:endParaRPr/>
          </a:p>
        </p:txBody>
      </p:sp>
      <p:sp>
        <p:nvSpPr>
          <p:cNvPr id="91" name="Google Shape;91;p61"/>
          <p:cNvSpPr txBox="1">
            <a:spLocks noGrp="1"/>
          </p:cNvSpPr>
          <p:nvPr>
            <p:ph type="subTitle" idx="1"/>
          </p:nvPr>
        </p:nvSpPr>
        <p:spPr>
          <a:xfrm>
            <a:off x="4355608" y="3247824"/>
            <a:ext cx="3480800" cy="424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a:solidFill>
                  <a:schemeClr val="accent1"/>
                </a:solidFill>
                <a:latin typeface="Montserrat Medium"/>
                <a:ea typeface="Montserrat Medium"/>
                <a:cs typeface="Montserrat Medium"/>
                <a:sym typeface="Montserrat Medium"/>
              </a:defRPr>
            </a:lvl1pPr>
            <a:lvl2pPr lvl="1"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2pPr>
            <a:lvl3pPr lvl="2"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3pPr>
            <a:lvl4pPr lvl="3"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4pPr>
            <a:lvl5pPr lvl="4"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5pPr>
            <a:lvl6pPr lvl="5"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6pPr>
            <a:lvl7pPr lvl="6"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7pPr>
            <a:lvl8pPr lvl="7"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8pPr>
            <a:lvl9pPr lvl="8"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9pPr>
          </a:lstStyle>
          <a:p>
            <a:endParaRPr/>
          </a:p>
        </p:txBody>
      </p:sp>
      <p:sp>
        <p:nvSpPr>
          <p:cNvPr id="92" name="Google Shape;92;p61"/>
          <p:cNvSpPr txBox="1">
            <a:spLocks noGrp="1"/>
          </p:cNvSpPr>
          <p:nvPr>
            <p:ph type="subTitle" idx="2"/>
          </p:nvPr>
        </p:nvSpPr>
        <p:spPr>
          <a:xfrm>
            <a:off x="716785" y="3247824"/>
            <a:ext cx="3480800" cy="424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a:solidFill>
                  <a:schemeClr val="accent1"/>
                </a:solidFill>
                <a:latin typeface="Montserrat Medium"/>
                <a:ea typeface="Montserrat Medium"/>
                <a:cs typeface="Montserrat Medium"/>
                <a:sym typeface="Montserrat Medium"/>
              </a:defRPr>
            </a:lvl1pPr>
            <a:lvl2pPr lvl="1"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2pPr>
            <a:lvl3pPr lvl="2"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3pPr>
            <a:lvl4pPr lvl="3"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4pPr>
            <a:lvl5pPr lvl="4"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5pPr>
            <a:lvl6pPr lvl="5"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6pPr>
            <a:lvl7pPr lvl="6"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7pPr>
            <a:lvl8pPr lvl="7"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8pPr>
            <a:lvl9pPr lvl="8"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9pPr>
          </a:lstStyle>
          <a:p>
            <a:endParaRPr/>
          </a:p>
        </p:txBody>
      </p:sp>
      <p:sp>
        <p:nvSpPr>
          <p:cNvPr id="93" name="Google Shape;93;p61"/>
          <p:cNvSpPr txBox="1">
            <a:spLocks noGrp="1"/>
          </p:cNvSpPr>
          <p:nvPr>
            <p:ph type="subTitle" idx="3"/>
          </p:nvPr>
        </p:nvSpPr>
        <p:spPr>
          <a:xfrm>
            <a:off x="7994432" y="3247824"/>
            <a:ext cx="3480800" cy="424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a:solidFill>
                  <a:schemeClr val="accent1"/>
                </a:solidFill>
                <a:latin typeface="Montserrat Medium"/>
                <a:ea typeface="Montserrat Medium"/>
                <a:cs typeface="Montserrat Medium"/>
                <a:sym typeface="Montserrat Medium"/>
              </a:defRPr>
            </a:lvl1pPr>
            <a:lvl2pPr lvl="1"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2pPr>
            <a:lvl3pPr lvl="2"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3pPr>
            <a:lvl4pPr lvl="3"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4pPr>
            <a:lvl5pPr lvl="4"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5pPr>
            <a:lvl6pPr lvl="5"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6pPr>
            <a:lvl7pPr lvl="6"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7pPr>
            <a:lvl8pPr lvl="7"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8pPr>
            <a:lvl9pPr lvl="8" algn="ctr">
              <a:lnSpc>
                <a:spcPct val="100000"/>
              </a:lnSpc>
              <a:spcBef>
                <a:spcPts val="0"/>
              </a:spcBef>
              <a:spcAft>
                <a:spcPts val="0"/>
              </a:spcAft>
              <a:buSzPts val="1400"/>
              <a:buNone/>
              <a:defRPr>
                <a:solidFill>
                  <a:schemeClr val="accent1"/>
                </a:solidFill>
                <a:latin typeface="Montserrat Medium"/>
                <a:ea typeface="Montserrat Medium"/>
                <a:cs typeface="Montserrat Medium"/>
                <a:sym typeface="Montserrat Medium"/>
              </a:defRPr>
            </a:lvl9pPr>
          </a:lstStyle>
          <a:p>
            <a:endParaRPr/>
          </a:p>
        </p:txBody>
      </p:sp>
      <p:sp>
        <p:nvSpPr>
          <p:cNvPr id="94" name="Google Shape;94;p61"/>
          <p:cNvSpPr txBox="1">
            <a:spLocks noGrp="1"/>
          </p:cNvSpPr>
          <p:nvPr>
            <p:ph type="subTitle" idx="4"/>
          </p:nvPr>
        </p:nvSpPr>
        <p:spPr>
          <a:xfrm>
            <a:off x="716933" y="3585933"/>
            <a:ext cx="3480800" cy="1433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atin typeface="Courier Prime"/>
                <a:ea typeface="Courier Prime"/>
                <a:cs typeface="Courier Prime"/>
                <a:sym typeface="Courier Prime"/>
              </a:defRPr>
            </a:lvl1pPr>
            <a:lvl2pPr lvl="1" algn="ctr">
              <a:lnSpc>
                <a:spcPct val="100000"/>
              </a:lnSpc>
              <a:spcBef>
                <a:spcPts val="0"/>
              </a:spcBef>
              <a:spcAft>
                <a:spcPts val="0"/>
              </a:spcAft>
              <a:buSzPts val="1400"/>
              <a:buNone/>
              <a:defRPr sz="1867">
                <a:latin typeface="Courier Prime"/>
                <a:ea typeface="Courier Prime"/>
                <a:cs typeface="Courier Prime"/>
                <a:sym typeface="Courier Prime"/>
              </a:defRPr>
            </a:lvl2pPr>
            <a:lvl3pPr lvl="2" algn="ctr">
              <a:lnSpc>
                <a:spcPct val="100000"/>
              </a:lnSpc>
              <a:spcBef>
                <a:spcPts val="0"/>
              </a:spcBef>
              <a:spcAft>
                <a:spcPts val="0"/>
              </a:spcAft>
              <a:buSzPts val="1400"/>
              <a:buNone/>
              <a:defRPr sz="1867">
                <a:latin typeface="Courier Prime"/>
                <a:ea typeface="Courier Prime"/>
                <a:cs typeface="Courier Prime"/>
                <a:sym typeface="Courier Prime"/>
              </a:defRPr>
            </a:lvl3pPr>
            <a:lvl4pPr lvl="3" algn="ctr">
              <a:lnSpc>
                <a:spcPct val="100000"/>
              </a:lnSpc>
              <a:spcBef>
                <a:spcPts val="0"/>
              </a:spcBef>
              <a:spcAft>
                <a:spcPts val="0"/>
              </a:spcAft>
              <a:buSzPts val="1400"/>
              <a:buNone/>
              <a:defRPr sz="1867">
                <a:latin typeface="Courier Prime"/>
                <a:ea typeface="Courier Prime"/>
                <a:cs typeface="Courier Prime"/>
                <a:sym typeface="Courier Prime"/>
              </a:defRPr>
            </a:lvl4pPr>
            <a:lvl5pPr lvl="4" algn="ctr">
              <a:lnSpc>
                <a:spcPct val="100000"/>
              </a:lnSpc>
              <a:spcBef>
                <a:spcPts val="0"/>
              </a:spcBef>
              <a:spcAft>
                <a:spcPts val="0"/>
              </a:spcAft>
              <a:buSzPts val="1400"/>
              <a:buNone/>
              <a:defRPr sz="1867">
                <a:latin typeface="Courier Prime"/>
                <a:ea typeface="Courier Prime"/>
                <a:cs typeface="Courier Prime"/>
                <a:sym typeface="Courier Prime"/>
              </a:defRPr>
            </a:lvl5pPr>
            <a:lvl6pPr lvl="5" algn="ctr">
              <a:lnSpc>
                <a:spcPct val="100000"/>
              </a:lnSpc>
              <a:spcBef>
                <a:spcPts val="0"/>
              </a:spcBef>
              <a:spcAft>
                <a:spcPts val="0"/>
              </a:spcAft>
              <a:buSzPts val="1400"/>
              <a:buNone/>
              <a:defRPr sz="1867">
                <a:latin typeface="Courier Prime"/>
                <a:ea typeface="Courier Prime"/>
                <a:cs typeface="Courier Prime"/>
                <a:sym typeface="Courier Prime"/>
              </a:defRPr>
            </a:lvl6pPr>
            <a:lvl7pPr lvl="6" algn="ctr">
              <a:lnSpc>
                <a:spcPct val="100000"/>
              </a:lnSpc>
              <a:spcBef>
                <a:spcPts val="0"/>
              </a:spcBef>
              <a:spcAft>
                <a:spcPts val="0"/>
              </a:spcAft>
              <a:buSzPts val="1400"/>
              <a:buNone/>
              <a:defRPr sz="1867">
                <a:latin typeface="Courier Prime"/>
                <a:ea typeface="Courier Prime"/>
                <a:cs typeface="Courier Prime"/>
                <a:sym typeface="Courier Prime"/>
              </a:defRPr>
            </a:lvl7pPr>
            <a:lvl8pPr lvl="7" algn="ctr">
              <a:lnSpc>
                <a:spcPct val="100000"/>
              </a:lnSpc>
              <a:spcBef>
                <a:spcPts val="0"/>
              </a:spcBef>
              <a:spcAft>
                <a:spcPts val="0"/>
              </a:spcAft>
              <a:buSzPts val="1400"/>
              <a:buNone/>
              <a:defRPr sz="1867">
                <a:latin typeface="Courier Prime"/>
                <a:ea typeface="Courier Prime"/>
                <a:cs typeface="Courier Prime"/>
                <a:sym typeface="Courier Prime"/>
              </a:defRPr>
            </a:lvl8pPr>
            <a:lvl9pPr lvl="8" algn="ctr">
              <a:lnSpc>
                <a:spcPct val="100000"/>
              </a:lnSpc>
              <a:spcBef>
                <a:spcPts val="0"/>
              </a:spcBef>
              <a:spcAft>
                <a:spcPts val="0"/>
              </a:spcAft>
              <a:buSzPts val="1400"/>
              <a:buNone/>
              <a:defRPr sz="1867">
                <a:latin typeface="Courier Prime"/>
                <a:ea typeface="Courier Prime"/>
                <a:cs typeface="Courier Prime"/>
                <a:sym typeface="Courier Prime"/>
              </a:defRPr>
            </a:lvl9pPr>
          </a:lstStyle>
          <a:p>
            <a:endParaRPr/>
          </a:p>
        </p:txBody>
      </p:sp>
      <p:sp>
        <p:nvSpPr>
          <p:cNvPr id="95" name="Google Shape;95;p61"/>
          <p:cNvSpPr txBox="1">
            <a:spLocks noGrp="1"/>
          </p:cNvSpPr>
          <p:nvPr>
            <p:ph type="subTitle" idx="5"/>
          </p:nvPr>
        </p:nvSpPr>
        <p:spPr>
          <a:xfrm>
            <a:off x="4355617" y="3585933"/>
            <a:ext cx="3480800" cy="1433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atin typeface="Courier Prime"/>
                <a:ea typeface="Courier Prime"/>
                <a:cs typeface="Courier Prime"/>
                <a:sym typeface="Courier Prime"/>
              </a:defRPr>
            </a:lvl1pPr>
            <a:lvl2pPr lvl="1" algn="ctr">
              <a:lnSpc>
                <a:spcPct val="100000"/>
              </a:lnSpc>
              <a:spcBef>
                <a:spcPts val="0"/>
              </a:spcBef>
              <a:spcAft>
                <a:spcPts val="0"/>
              </a:spcAft>
              <a:buSzPts val="1400"/>
              <a:buNone/>
              <a:defRPr sz="1867">
                <a:latin typeface="Courier Prime"/>
                <a:ea typeface="Courier Prime"/>
                <a:cs typeface="Courier Prime"/>
                <a:sym typeface="Courier Prime"/>
              </a:defRPr>
            </a:lvl2pPr>
            <a:lvl3pPr lvl="2" algn="ctr">
              <a:lnSpc>
                <a:spcPct val="100000"/>
              </a:lnSpc>
              <a:spcBef>
                <a:spcPts val="0"/>
              </a:spcBef>
              <a:spcAft>
                <a:spcPts val="0"/>
              </a:spcAft>
              <a:buSzPts val="1400"/>
              <a:buNone/>
              <a:defRPr sz="1867">
                <a:latin typeface="Courier Prime"/>
                <a:ea typeface="Courier Prime"/>
                <a:cs typeface="Courier Prime"/>
                <a:sym typeface="Courier Prime"/>
              </a:defRPr>
            </a:lvl3pPr>
            <a:lvl4pPr lvl="3" algn="ctr">
              <a:lnSpc>
                <a:spcPct val="100000"/>
              </a:lnSpc>
              <a:spcBef>
                <a:spcPts val="0"/>
              </a:spcBef>
              <a:spcAft>
                <a:spcPts val="0"/>
              </a:spcAft>
              <a:buSzPts val="1400"/>
              <a:buNone/>
              <a:defRPr sz="1867">
                <a:latin typeface="Courier Prime"/>
                <a:ea typeface="Courier Prime"/>
                <a:cs typeface="Courier Prime"/>
                <a:sym typeface="Courier Prime"/>
              </a:defRPr>
            </a:lvl4pPr>
            <a:lvl5pPr lvl="4" algn="ctr">
              <a:lnSpc>
                <a:spcPct val="100000"/>
              </a:lnSpc>
              <a:spcBef>
                <a:spcPts val="0"/>
              </a:spcBef>
              <a:spcAft>
                <a:spcPts val="0"/>
              </a:spcAft>
              <a:buSzPts val="1400"/>
              <a:buNone/>
              <a:defRPr sz="1867">
                <a:latin typeface="Courier Prime"/>
                <a:ea typeface="Courier Prime"/>
                <a:cs typeface="Courier Prime"/>
                <a:sym typeface="Courier Prime"/>
              </a:defRPr>
            </a:lvl5pPr>
            <a:lvl6pPr lvl="5" algn="ctr">
              <a:lnSpc>
                <a:spcPct val="100000"/>
              </a:lnSpc>
              <a:spcBef>
                <a:spcPts val="0"/>
              </a:spcBef>
              <a:spcAft>
                <a:spcPts val="0"/>
              </a:spcAft>
              <a:buSzPts val="1400"/>
              <a:buNone/>
              <a:defRPr sz="1867">
                <a:latin typeface="Courier Prime"/>
                <a:ea typeface="Courier Prime"/>
                <a:cs typeface="Courier Prime"/>
                <a:sym typeface="Courier Prime"/>
              </a:defRPr>
            </a:lvl6pPr>
            <a:lvl7pPr lvl="6" algn="ctr">
              <a:lnSpc>
                <a:spcPct val="100000"/>
              </a:lnSpc>
              <a:spcBef>
                <a:spcPts val="0"/>
              </a:spcBef>
              <a:spcAft>
                <a:spcPts val="0"/>
              </a:spcAft>
              <a:buSzPts val="1400"/>
              <a:buNone/>
              <a:defRPr sz="1867">
                <a:latin typeface="Courier Prime"/>
                <a:ea typeface="Courier Prime"/>
                <a:cs typeface="Courier Prime"/>
                <a:sym typeface="Courier Prime"/>
              </a:defRPr>
            </a:lvl7pPr>
            <a:lvl8pPr lvl="7" algn="ctr">
              <a:lnSpc>
                <a:spcPct val="100000"/>
              </a:lnSpc>
              <a:spcBef>
                <a:spcPts val="0"/>
              </a:spcBef>
              <a:spcAft>
                <a:spcPts val="0"/>
              </a:spcAft>
              <a:buSzPts val="1400"/>
              <a:buNone/>
              <a:defRPr sz="1867">
                <a:latin typeface="Courier Prime"/>
                <a:ea typeface="Courier Prime"/>
                <a:cs typeface="Courier Prime"/>
                <a:sym typeface="Courier Prime"/>
              </a:defRPr>
            </a:lvl8pPr>
            <a:lvl9pPr lvl="8" algn="ctr">
              <a:lnSpc>
                <a:spcPct val="100000"/>
              </a:lnSpc>
              <a:spcBef>
                <a:spcPts val="0"/>
              </a:spcBef>
              <a:spcAft>
                <a:spcPts val="0"/>
              </a:spcAft>
              <a:buSzPts val="1400"/>
              <a:buNone/>
              <a:defRPr sz="1867">
                <a:latin typeface="Courier Prime"/>
                <a:ea typeface="Courier Prime"/>
                <a:cs typeface="Courier Prime"/>
                <a:sym typeface="Courier Prime"/>
              </a:defRPr>
            </a:lvl9pPr>
          </a:lstStyle>
          <a:p>
            <a:endParaRPr/>
          </a:p>
        </p:txBody>
      </p:sp>
      <p:sp>
        <p:nvSpPr>
          <p:cNvPr id="96" name="Google Shape;96;p61"/>
          <p:cNvSpPr txBox="1">
            <a:spLocks noGrp="1"/>
          </p:cNvSpPr>
          <p:nvPr>
            <p:ph type="subTitle" idx="6"/>
          </p:nvPr>
        </p:nvSpPr>
        <p:spPr>
          <a:xfrm>
            <a:off x="7994317" y="3585933"/>
            <a:ext cx="3480800" cy="1433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atin typeface="Courier Prime"/>
                <a:ea typeface="Courier Prime"/>
                <a:cs typeface="Courier Prime"/>
                <a:sym typeface="Courier Prime"/>
              </a:defRPr>
            </a:lvl1pPr>
            <a:lvl2pPr lvl="1" algn="ctr">
              <a:lnSpc>
                <a:spcPct val="100000"/>
              </a:lnSpc>
              <a:spcBef>
                <a:spcPts val="0"/>
              </a:spcBef>
              <a:spcAft>
                <a:spcPts val="0"/>
              </a:spcAft>
              <a:buSzPts val="1400"/>
              <a:buNone/>
              <a:defRPr sz="1867">
                <a:latin typeface="Courier Prime"/>
                <a:ea typeface="Courier Prime"/>
                <a:cs typeface="Courier Prime"/>
                <a:sym typeface="Courier Prime"/>
              </a:defRPr>
            </a:lvl2pPr>
            <a:lvl3pPr lvl="2" algn="ctr">
              <a:lnSpc>
                <a:spcPct val="100000"/>
              </a:lnSpc>
              <a:spcBef>
                <a:spcPts val="0"/>
              </a:spcBef>
              <a:spcAft>
                <a:spcPts val="0"/>
              </a:spcAft>
              <a:buSzPts val="1400"/>
              <a:buNone/>
              <a:defRPr sz="1867">
                <a:latin typeface="Courier Prime"/>
                <a:ea typeface="Courier Prime"/>
                <a:cs typeface="Courier Prime"/>
                <a:sym typeface="Courier Prime"/>
              </a:defRPr>
            </a:lvl3pPr>
            <a:lvl4pPr lvl="3" algn="ctr">
              <a:lnSpc>
                <a:spcPct val="100000"/>
              </a:lnSpc>
              <a:spcBef>
                <a:spcPts val="0"/>
              </a:spcBef>
              <a:spcAft>
                <a:spcPts val="0"/>
              </a:spcAft>
              <a:buSzPts val="1400"/>
              <a:buNone/>
              <a:defRPr sz="1867">
                <a:latin typeface="Courier Prime"/>
                <a:ea typeface="Courier Prime"/>
                <a:cs typeface="Courier Prime"/>
                <a:sym typeface="Courier Prime"/>
              </a:defRPr>
            </a:lvl4pPr>
            <a:lvl5pPr lvl="4" algn="ctr">
              <a:lnSpc>
                <a:spcPct val="100000"/>
              </a:lnSpc>
              <a:spcBef>
                <a:spcPts val="0"/>
              </a:spcBef>
              <a:spcAft>
                <a:spcPts val="0"/>
              </a:spcAft>
              <a:buSzPts val="1400"/>
              <a:buNone/>
              <a:defRPr sz="1867">
                <a:latin typeface="Courier Prime"/>
                <a:ea typeface="Courier Prime"/>
                <a:cs typeface="Courier Prime"/>
                <a:sym typeface="Courier Prime"/>
              </a:defRPr>
            </a:lvl5pPr>
            <a:lvl6pPr lvl="5" algn="ctr">
              <a:lnSpc>
                <a:spcPct val="100000"/>
              </a:lnSpc>
              <a:spcBef>
                <a:spcPts val="0"/>
              </a:spcBef>
              <a:spcAft>
                <a:spcPts val="0"/>
              </a:spcAft>
              <a:buSzPts val="1400"/>
              <a:buNone/>
              <a:defRPr sz="1867">
                <a:latin typeface="Courier Prime"/>
                <a:ea typeface="Courier Prime"/>
                <a:cs typeface="Courier Prime"/>
                <a:sym typeface="Courier Prime"/>
              </a:defRPr>
            </a:lvl6pPr>
            <a:lvl7pPr lvl="6" algn="ctr">
              <a:lnSpc>
                <a:spcPct val="100000"/>
              </a:lnSpc>
              <a:spcBef>
                <a:spcPts val="0"/>
              </a:spcBef>
              <a:spcAft>
                <a:spcPts val="0"/>
              </a:spcAft>
              <a:buSzPts val="1400"/>
              <a:buNone/>
              <a:defRPr sz="1867">
                <a:latin typeface="Courier Prime"/>
                <a:ea typeface="Courier Prime"/>
                <a:cs typeface="Courier Prime"/>
                <a:sym typeface="Courier Prime"/>
              </a:defRPr>
            </a:lvl7pPr>
            <a:lvl8pPr lvl="7" algn="ctr">
              <a:lnSpc>
                <a:spcPct val="100000"/>
              </a:lnSpc>
              <a:spcBef>
                <a:spcPts val="0"/>
              </a:spcBef>
              <a:spcAft>
                <a:spcPts val="0"/>
              </a:spcAft>
              <a:buSzPts val="1400"/>
              <a:buNone/>
              <a:defRPr sz="1867">
                <a:latin typeface="Courier Prime"/>
                <a:ea typeface="Courier Prime"/>
                <a:cs typeface="Courier Prime"/>
                <a:sym typeface="Courier Prime"/>
              </a:defRPr>
            </a:lvl8pPr>
            <a:lvl9pPr lvl="8" algn="ctr">
              <a:lnSpc>
                <a:spcPct val="100000"/>
              </a:lnSpc>
              <a:spcBef>
                <a:spcPts val="0"/>
              </a:spcBef>
              <a:spcAft>
                <a:spcPts val="0"/>
              </a:spcAft>
              <a:buSzPts val="1400"/>
              <a:buNone/>
              <a:defRPr sz="1867">
                <a:latin typeface="Courier Prime"/>
                <a:ea typeface="Courier Prime"/>
                <a:cs typeface="Courier Prime"/>
                <a:sym typeface="Courier Prime"/>
              </a:defRPr>
            </a:lvl9pPr>
          </a:lstStyle>
          <a:p>
            <a:endParaRPr/>
          </a:p>
        </p:txBody>
      </p:sp>
      <p:grpSp>
        <p:nvGrpSpPr>
          <p:cNvPr id="97" name="Google Shape;97;p61"/>
          <p:cNvGrpSpPr/>
          <p:nvPr/>
        </p:nvGrpSpPr>
        <p:grpSpPr>
          <a:xfrm>
            <a:off x="11104297" y="5935767"/>
            <a:ext cx="708803" cy="708804"/>
            <a:chOff x="189698" y="4451825"/>
            <a:chExt cx="531602" cy="531603"/>
          </a:xfrm>
        </p:grpSpPr>
        <p:sp>
          <p:nvSpPr>
            <p:cNvPr id="98" name="Google Shape;98;p61"/>
            <p:cNvSpPr/>
            <p:nvPr/>
          </p:nvSpPr>
          <p:spPr>
            <a:xfrm>
              <a:off x="265900" y="4451825"/>
              <a:ext cx="455400" cy="4554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99" name="Google Shape;99;p61"/>
            <p:cNvSpPr/>
            <p:nvPr/>
          </p:nvSpPr>
          <p:spPr>
            <a:xfrm rot="10800000" flipH="1">
              <a:off x="189698" y="4528028"/>
              <a:ext cx="455400" cy="4554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Tree>
    <p:extLst>
      <p:ext uri="{BB962C8B-B14F-4D97-AF65-F5344CB8AC3E}">
        <p14:creationId xmlns:p14="http://schemas.microsoft.com/office/powerpoint/2010/main" val="41269065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text 2">
  <p:cSld name="Title and text 2">
    <p:bg>
      <p:bgPr>
        <a:solidFill>
          <a:schemeClr val="accent6"/>
        </a:solidFill>
        <a:effectLst/>
      </p:bgPr>
    </p:bg>
    <p:spTree>
      <p:nvGrpSpPr>
        <p:cNvPr id="1" name="Shape 100"/>
        <p:cNvGrpSpPr/>
        <p:nvPr/>
      </p:nvGrpSpPr>
      <p:grpSpPr>
        <a:xfrm>
          <a:off x="0" y="0"/>
          <a:ext cx="0" cy="0"/>
          <a:chOff x="0" y="0"/>
          <a:chExt cx="0" cy="0"/>
        </a:xfrm>
      </p:grpSpPr>
      <p:sp>
        <p:nvSpPr>
          <p:cNvPr id="101" name="Google Shape;101;p62"/>
          <p:cNvSpPr txBox="1">
            <a:spLocks noGrp="1"/>
          </p:cNvSpPr>
          <p:nvPr>
            <p:ph type="title"/>
          </p:nvPr>
        </p:nvSpPr>
        <p:spPr>
          <a:xfrm>
            <a:off x="822000" y="1176200"/>
            <a:ext cx="4995600" cy="26044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accent1"/>
              </a:buClr>
              <a:buSzPts val="3000"/>
              <a:buNone/>
              <a:defRPr sz="4000">
                <a:solidFill>
                  <a:schemeClr val="accent1"/>
                </a:solidFill>
              </a:defRPr>
            </a:lvl1pPr>
            <a:lvl2pPr lvl="1" algn="l">
              <a:lnSpc>
                <a:spcPct val="100000"/>
              </a:lnSpc>
              <a:spcBef>
                <a:spcPts val="0"/>
              </a:spcBef>
              <a:spcAft>
                <a:spcPts val="0"/>
              </a:spcAft>
              <a:buSzPts val="2600"/>
              <a:buNone/>
              <a:defRPr sz="3467"/>
            </a:lvl2pPr>
            <a:lvl3pPr lvl="2" algn="l">
              <a:lnSpc>
                <a:spcPct val="100000"/>
              </a:lnSpc>
              <a:spcBef>
                <a:spcPts val="0"/>
              </a:spcBef>
              <a:spcAft>
                <a:spcPts val="0"/>
              </a:spcAft>
              <a:buSzPts val="2600"/>
              <a:buNone/>
              <a:defRPr sz="3467"/>
            </a:lvl3pPr>
            <a:lvl4pPr lvl="3" algn="l">
              <a:lnSpc>
                <a:spcPct val="100000"/>
              </a:lnSpc>
              <a:spcBef>
                <a:spcPts val="0"/>
              </a:spcBef>
              <a:spcAft>
                <a:spcPts val="0"/>
              </a:spcAft>
              <a:buSzPts val="2600"/>
              <a:buNone/>
              <a:defRPr sz="3467"/>
            </a:lvl4pPr>
            <a:lvl5pPr lvl="4" algn="l">
              <a:lnSpc>
                <a:spcPct val="100000"/>
              </a:lnSpc>
              <a:spcBef>
                <a:spcPts val="0"/>
              </a:spcBef>
              <a:spcAft>
                <a:spcPts val="0"/>
              </a:spcAft>
              <a:buSzPts val="2600"/>
              <a:buNone/>
              <a:defRPr sz="3467"/>
            </a:lvl5pPr>
            <a:lvl6pPr lvl="5" algn="l">
              <a:lnSpc>
                <a:spcPct val="100000"/>
              </a:lnSpc>
              <a:spcBef>
                <a:spcPts val="0"/>
              </a:spcBef>
              <a:spcAft>
                <a:spcPts val="0"/>
              </a:spcAft>
              <a:buSzPts val="2600"/>
              <a:buNone/>
              <a:defRPr sz="3467"/>
            </a:lvl6pPr>
            <a:lvl7pPr lvl="6" algn="l">
              <a:lnSpc>
                <a:spcPct val="100000"/>
              </a:lnSpc>
              <a:spcBef>
                <a:spcPts val="0"/>
              </a:spcBef>
              <a:spcAft>
                <a:spcPts val="0"/>
              </a:spcAft>
              <a:buSzPts val="2600"/>
              <a:buNone/>
              <a:defRPr sz="3467"/>
            </a:lvl7pPr>
            <a:lvl8pPr lvl="7" algn="l">
              <a:lnSpc>
                <a:spcPct val="100000"/>
              </a:lnSpc>
              <a:spcBef>
                <a:spcPts val="0"/>
              </a:spcBef>
              <a:spcAft>
                <a:spcPts val="0"/>
              </a:spcAft>
              <a:buSzPts val="2600"/>
              <a:buNone/>
              <a:defRPr sz="3467"/>
            </a:lvl8pPr>
            <a:lvl9pPr lvl="8" algn="l">
              <a:lnSpc>
                <a:spcPct val="100000"/>
              </a:lnSpc>
              <a:spcBef>
                <a:spcPts val="0"/>
              </a:spcBef>
              <a:spcAft>
                <a:spcPts val="0"/>
              </a:spcAft>
              <a:buSzPts val="2600"/>
              <a:buNone/>
              <a:defRPr sz="3467"/>
            </a:lvl9pPr>
          </a:lstStyle>
          <a:p>
            <a:endParaRPr/>
          </a:p>
        </p:txBody>
      </p:sp>
      <p:sp>
        <p:nvSpPr>
          <p:cNvPr id="102" name="Google Shape;102;p62"/>
          <p:cNvSpPr txBox="1">
            <a:spLocks noGrp="1"/>
          </p:cNvSpPr>
          <p:nvPr>
            <p:ph type="subTitle" idx="1"/>
          </p:nvPr>
        </p:nvSpPr>
        <p:spPr>
          <a:xfrm>
            <a:off x="822000" y="3678800"/>
            <a:ext cx="4270800" cy="2425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None/>
              <a:defRPr sz="2133">
                <a:latin typeface="Courier Prime"/>
                <a:ea typeface="Courier Prime"/>
                <a:cs typeface="Courier Prime"/>
                <a:sym typeface="Courier Prime"/>
              </a:defRPr>
            </a:lvl1pPr>
            <a:lvl2pPr lvl="1" algn="l">
              <a:lnSpc>
                <a:spcPct val="100000"/>
              </a:lnSpc>
              <a:spcBef>
                <a:spcPts val="0"/>
              </a:spcBef>
              <a:spcAft>
                <a:spcPts val="0"/>
              </a:spcAft>
              <a:buSzPts val="1400"/>
              <a:buNone/>
              <a:defRPr sz="2133"/>
            </a:lvl2pPr>
            <a:lvl3pPr lvl="2" algn="l">
              <a:lnSpc>
                <a:spcPct val="100000"/>
              </a:lnSpc>
              <a:spcBef>
                <a:spcPts val="0"/>
              </a:spcBef>
              <a:spcAft>
                <a:spcPts val="0"/>
              </a:spcAft>
              <a:buSzPts val="1400"/>
              <a:buNone/>
              <a:defRPr sz="2133"/>
            </a:lvl3pPr>
            <a:lvl4pPr lvl="3" algn="l">
              <a:lnSpc>
                <a:spcPct val="100000"/>
              </a:lnSpc>
              <a:spcBef>
                <a:spcPts val="0"/>
              </a:spcBef>
              <a:spcAft>
                <a:spcPts val="0"/>
              </a:spcAft>
              <a:buSzPts val="1400"/>
              <a:buNone/>
              <a:defRPr sz="2133"/>
            </a:lvl4pPr>
            <a:lvl5pPr lvl="4" algn="l">
              <a:lnSpc>
                <a:spcPct val="100000"/>
              </a:lnSpc>
              <a:spcBef>
                <a:spcPts val="0"/>
              </a:spcBef>
              <a:spcAft>
                <a:spcPts val="0"/>
              </a:spcAft>
              <a:buSzPts val="1400"/>
              <a:buNone/>
              <a:defRPr sz="2133"/>
            </a:lvl5pPr>
            <a:lvl6pPr lvl="5" algn="l">
              <a:lnSpc>
                <a:spcPct val="100000"/>
              </a:lnSpc>
              <a:spcBef>
                <a:spcPts val="0"/>
              </a:spcBef>
              <a:spcAft>
                <a:spcPts val="0"/>
              </a:spcAft>
              <a:buSzPts val="1400"/>
              <a:buNone/>
              <a:defRPr sz="2133"/>
            </a:lvl6pPr>
            <a:lvl7pPr lvl="6" algn="l">
              <a:lnSpc>
                <a:spcPct val="100000"/>
              </a:lnSpc>
              <a:spcBef>
                <a:spcPts val="0"/>
              </a:spcBef>
              <a:spcAft>
                <a:spcPts val="0"/>
              </a:spcAft>
              <a:buSzPts val="1400"/>
              <a:buNone/>
              <a:defRPr sz="2133"/>
            </a:lvl7pPr>
            <a:lvl8pPr lvl="7" algn="l">
              <a:lnSpc>
                <a:spcPct val="100000"/>
              </a:lnSpc>
              <a:spcBef>
                <a:spcPts val="0"/>
              </a:spcBef>
              <a:spcAft>
                <a:spcPts val="0"/>
              </a:spcAft>
              <a:buSzPts val="1400"/>
              <a:buNone/>
              <a:defRPr sz="2133"/>
            </a:lvl8pPr>
            <a:lvl9pPr lvl="8" algn="l">
              <a:lnSpc>
                <a:spcPct val="100000"/>
              </a:lnSpc>
              <a:spcBef>
                <a:spcPts val="0"/>
              </a:spcBef>
              <a:spcAft>
                <a:spcPts val="0"/>
              </a:spcAft>
              <a:buSzPts val="1400"/>
              <a:buNone/>
              <a:defRPr sz="2133"/>
            </a:lvl9pPr>
          </a:lstStyle>
          <a:p>
            <a:endParaRPr/>
          </a:p>
        </p:txBody>
      </p:sp>
      <p:sp>
        <p:nvSpPr>
          <p:cNvPr id="103" name="Google Shape;103;p62"/>
          <p:cNvSpPr/>
          <p:nvPr/>
        </p:nvSpPr>
        <p:spPr>
          <a:xfrm>
            <a:off x="6071467" y="295133"/>
            <a:ext cx="6120400" cy="5809200"/>
          </a:xfrm>
          <a:prstGeom prst="rect">
            <a:avLst/>
          </a:prstGeom>
          <a:solidFill>
            <a:srgbClr val="CC646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nvGrpSpPr>
          <p:cNvPr id="104" name="Google Shape;104;p62"/>
          <p:cNvGrpSpPr/>
          <p:nvPr/>
        </p:nvGrpSpPr>
        <p:grpSpPr>
          <a:xfrm>
            <a:off x="5716700" y="1176201"/>
            <a:ext cx="5840249" cy="5274633"/>
            <a:chOff x="4287524" y="882150"/>
            <a:chExt cx="4380187" cy="3955975"/>
          </a:xfrm>
        </p:grpSpPr>
        <p:sp>
          <p:nvSpPr>
            <p:cNvPr id="105" name="Google Shape;105;p62"/>
            <p:cNvSpPr/>
            <p:nvPr/>
          </p:nvSpPr>
          <p:spPr>
            <a:xfrm>
              <a:off x="4780611" y="882150"/>
              <a:ext cx="3887100" cy="3447300"/>
            </a:xfrm>
            <a:prstGeom prst="rect">
              <a:avLst/>
            </a:prstGeom>
            <a:noFill/>
            <a:ln w="19050"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06" name="Google Shape;106;p62"/>
            <p:cNvSpPr/>
            <p:nvPr/>
          </p:nvSpPr>
          <p:spPr>
            <a:xfrm>
              <a:off x="4287524" y="4458325"/>
              <a:ext cx="379800" cy="3798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Tree>
    <p:extLst>
      <p:ext uri="{BB962C8B-B14F-4D97-AF65-F5344CB8AC3E}">
        <p14:creationId xmlns:p14="http://schemas.microsoft.com/office/powerpoint/2010/main" val="11914909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bg>
      <p:bgPr>
        <a:solidFill>
          <a:schemeClr val="accent6"/>
        </a:solidFill>
        <a:effectLst/>
      </p:bgPr>
    </p:bg>
    <p:spTree>
      <p:nvGrpSpPr>
        <p:cNvPr id="1" name="Shape 107"/>
        <p:cNvGrpSpPr/>
        <p:nvPr/>
      </p:nvGrpSpPr>
      <p:grpSpPr>
        <a:xfrm>
          <a:off x="0" y="0"/>
          <a:ext cx="0" cy="0"/>
          <a:chOff x="0" y="0"/>
          <a:chExt cx="0" cy="0"/>
        </a:xfrm>
      </p:grpSpPr>
      <p:sp>
        <p:nvSpPr>
          <p:cNvPr id="108" name="Google Shape;108;p63"/>
          <p:cNvSpPr txBox="1">
            <a:spLocks noGrp="1"/>
          </p:cNvSpPr>
          <p:nvPr>
            <p:ph type="title"/>
          </p:nvPr>
        </p:nvSpPr>
        <p:spPr>
          <a:xfrm>
            <a:off x="2257400" y="4887433"/>
            <a:ext cx="7688000" cy="129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500"/>
              <a:buNone/>
              <a:defRPr sz="4000">
                <a:solidFill>
                  <a:schemeClr val="accent1"/>
                </a:solidFill>
              </a:defRPr>
            </a:lvl1pPr>
            <a:lvl2pPr lvl="1" algn="l">
              <a:lnSpc>
                <a:spcPct val="100000"/>
              </a:lnSpc>
              <a:spcBef>
                <a:spcPts val="0"/>
              </a:spcBef>
              <a:spcAft>
                <a:spcPts val="0"/>
              </a:spcAft>
              <a:buSzPts val="2800"/>
              <a:buNone/>
              <a:defRPr>
                <a:latin typeface="Courier New"/>
                <a:ea typeface="Courier New"/>
                <a:cs typeface="Courier New"/>
                <a:sym typeface="Courier New"/>
              </a:defRPr>
            </a:lvl2pPr>
            <a:lvl3pPr lvl="2" algn="l">
              <a:lnSpc>
                <a:spcPct val="100000"/>
              </a:lnSpc>
              <a:spcBef>
                <a:spcPts val="0"/>
              </a:spcBef>
              <a:spcAft>
                <a:spcPts val="0"/>
              </a:spcAft>
              <a:buSzPts val="2800"/>
              <a:buNone/>
              <a:defRPr>
                <a:latin typeface="Courier New"/>
                <a:ea typeface="Courier New"/>
                <a:cs typeface="Courier New"/>
                <a:sym typeface="Courier New"/>
              </a:defRPr>
            </a:lvl3pPr>
            <a:lvl4pPr lvl="3" algn="l">
              <a:lnSpc>
                <a:spcPct val="100000"/>
              </a:lnSpc>
              <a:spcBef>
                <a:spcPts val="0"/>
              </a:spcBef>
              <a:spcAft>
                <a:spcPts val="0"/>
              </a:spcAft>
              <a:buSzPts val="2800"/>
              <a:buNone/>
              <a:defRPr>
                <a:latin typeface="Courier New"/>
                <a:ea typeface="Courier New"/>
                <a:cs typeface="Courier New"/>
                <a:sym typeface="Courier New"/>
              </a:defRPr>
            </a:lvl4pPr>
            <a:lvl5pPr lvl="4" algn="l">
              <a:lnSpc>
                <a:spcPct val="100000"/>
              </a:lnSpc>
              <a:spcBef>
                <a:spcPts val="0"/>
              </a:spcBef>
              <a:spcAft>
                <a:spcPts val="0"/>
              </a:spcAft>
              <a:buSzPts val="2800"/>
              <a:buNone/>
              <a:defRPr>
                <a:latin typeface="Courier New"/>
                <a:ea typeface="Courier New"/>
                <a:cs typeface="Courier New"/>
                <a:sym typeface="Courier New"/>
              </a:defRPr>
            </a:lvl5pPr>
            <a:lvl6pPr lvl="5" algn="l">
              <a:lnSpc>
                <a:spcPct val="100000"/>
              </a:lnSpc>
              <a:spcBef>
                <a:spcPts val="0"/>
              </a:spcBef>
              <a:spcAft>
                <a:spcPts val="0"/>
              </a:spcAft>
              <a:buSzPts val="2800"/>
              <a:buNone/>
              <a:defRPr>
                <a:latin typeface="Courier New"/>
                <a:ea typeface="Courier New"/>
                <a:cs typeface="Courier New"/>
                <a:sym typeface="Courier New"/>
              </a:defRPr>
            </a:lvl6pPr>
            <a:lvl7pPr lvl="6" algn="l">
              <a:lnSpc>
                <a:spcPct val="100000"/>
              </a:lnSpc>
              <a:spcBef>
                <a:spcPts val="0"/>
              </a:spcBef>
              <a:spcAft>
                <a:spcPts val="0"/>
              </a:spcAft>
              <a:buSzPts val="2800"/>
              <a:buNone/>
              <a:defRPr>
                <a:latin typeface="Courier New"/>
                <a:ea typeface="Courier New"/>
                <a:cs typeface="Courier New"/>
                <a:sym typeface="Courier New"/>
              </a:defRPr>
            </a:lvl7pPr>
            <a:lvl8pPr lvl="7" algn="l">
              <a:lnSpc>
                <a:spcPct val="100000"/>
              </a:lnSpc>
              <a:spcBef>
                <a:spcPts val="0"/>
              </a:spcBef>
              <a:spcAft>
                <a:spcPts val="0"/>
              </a:spcAft>
              <a:buSzPts val="2800"/>
              <a:buNone/>
              <a:defRPr>
                <a:latin typeface="Courier New"/>
                <a:ea typeface="Courier New"/>
                <a:cs typeface="Courier New"/>
                <a:sym typeface="Courier New"/>
              </a:defRPr>
            </a:lvl8pPr>
            <a:lvl9pPr lvl="8" algn="l">
              <a:lnSpc>
                <a:spcPct val="100000"/>
              </a:lnSpc>
              <a:spcBef>
                <a:spcPts val="0"/>
              </a:spcBef>
              <a:spcAft>
                <a:spcPts val="0"/>
              </a:spcAft>
              <a:buSzPts val="2800"/>
              <a:buNone/>
              <a:defRPr>
                <a:latin typeface="Courier New"/>
                <a:ea typeface="Courier New"/>
                <a:cs typeface="Courier New"/>
                <a:sym typeface="Courier New"/>
              </a:defRPr>
            </a:lvl9pPr>
          </a:lstStyle>
          <a:p>
            <a:endParaRPr/>
          </a:p>
        </p:txBody>
      </p:sp>
      <p:grpSp>
        <p:nvGrpSpPr>
          <p:cNvPr id="109" name="Google Shape;109;p63"/>
          <p:cNvGrpSpPr/>
          <p:nvPr/>
        </p:nvGrpSpPr>
        <p:grpSpPr>
          <a:xfrm>
            <a:off x="10450933" y="5104074"/>
            <a:ext cx="1741068" cy="1753933"/>
            <a:chOff x="7648499" y="3591730"/>
            <a:chExt cx="1305801" cy="1315450"/>
          </a:xfrm>
        </p:grpSpPr>
        <p:grpSp>
          <p:nvGrpSpPr>
            <p:cNvPr id="110" name="Google Shape;110;p63"/>
            <p:cNvGrpSpPr/>
            <p:nvPr/>
          </p:nvGrpSpPr>
          <p:grpSpPr>
            <a:xfrm>
              <a:off x="8096825" y="4002875"/>
              <a:ext cx="857475" cy="904305"/>
              <a:chOff x="7704706" y="3774223"/>
              <a:chExt cx="1042269" cy="950100"/>
            </a:xfrm>
          </p:grpSpPr>
          <p:cxnSp>
            <p:nvCxnSpPr>
              <p:cNvPr id="111" name="Google Shape;111;p63"/>
              <p:cNvCxnSpPr/>
              <p:nvPr/>
            </p:nvCxnSpPr>
            <p:spPr>
              <a:xfrm>
                <a:off x="7704706" y="3774223"/>
                <a:ext cx="0" cy="950100"/>
              </a:xfrm>
              <a:prstGeom prst="straightConnector1">
                <a:avLst/>
              </a:prstGeom>
              <a:noFill/>
              <a:ln w="9525" cap="flat" cmpd="sng">
                <a:solidFill>
                  <a:schemeClr val="dk2"/>
                </a:solidFill>
                <a:prstDash val="solid"/>
                <a:round/>
                <a:headEnd type="none" w="sm" len="sm"/>
                <a:tailEnd type="none" w="sm" len="sm"/>
              </a:ln>
            </p:spPr>
          </p:cxnSp>
          <p:cxnSp>
            <p:nvCxnSpPr>
              <p:cNvPr id="112" name="Google Shape;112;p63"/>
              <p:cNvCxnSpPr/>
              <p:nvPr/>
            </p:nvCxnSpPr>
            <p:spPr>
              <a:xfrm rot="10800000">
                <a:off x="7735075" y="3775221"/>
                <a:ext cx="1011900" cy="0"/>
              </a:xfrm>
              <a:prstGeom prst="straightConnector1">
                <a:avLst/>
              </a:prstGeom>
              <a:noFill/>
              <a:ln w="9525" cap="flat" cmpd="sng">
                <a:solidFill>
                  <a:schemeClr val="dk2"/>
                </a:solidFill>
                <a:prstDash val="solid"/>
                <a:round/>
                <a:headEnd type="none" w="sm" len="sm"/>
                <a:tailEnd type="none" w="sm" len="sm"/>
              </a:ln>
            </p:spPr>
          </p:cxnSp>
        </p:grpSp>
        <p:sp>
          <p:nvSpPr>
            <p:cNvPr id="113" name="Google Shape;113;p63"/>
            <p:cNvSpPr/>
            <p:nvPr/>
          </p:nvSpPr>
          <p:spPr>
            <a:xfrm rot="10800000">
              <a:off x="7648499" y="3591730"/>
              <a:ext cx="894900" cy="8280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nvGrpSpPr>
          <p:cNvPr id="114" name="Google Shape;114;p63"/>
          <p:cNvGrpSpPr/>
          <p:nvPr/>
        </p:nvGrpSpPr>
        <p:grpSpPr>
          <a:xfrm>
            <a:off x="252851" y="258950"/>
            <a:ext cx="1560204" cy="1560028"/>
            <a:chOff x="189638" y="194212"/>
            <a:chExt cx="1170153" cy="1170021"/>
          </a:xfrm>
        </p:grpSpPr>
        <p:sp>
          <p:nvSpPr>
            <p:cNvPr id="115" name="Google Shape;115;p63"/>
            <p:cNvSpPr/>
            <p:nvPr/>
          </p:nvSpPr>
          <p:spPr>
            <a:xfrm rot="5400000">
              <a:off x="316088" y="320534"/>
              <a:ext cx="754800" cy="7548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16" name="Google Shape;116;p63"/>
            <p:cNvSpPr/>
            <p:nvPr/>
          </p:nvSpPr>
          <p:spPr>
            <a:xfrm rot="-5400000" flipH="1">
              <a:off x="189638" y="194212"/>
              <a:ext cx="754800" cy="7548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1"/>
                </a:solidFill>
                <a:latin typeface="Arial"/>
                <a:ea typeface="Arial"/>
                <a:cs typeface="Arial"/>
                <a:sym typeface="Arial"/>
              </a:endParaRPr>
            </a:p>
          </p:txBody>
        </p:sp>
        <p:sp>
          <p:nvSpPr>
            <p:cNvPr id="117" name="Google Shape;117;p63"/>
            <p:cNvSpPr/>
            <p:nvPr/>
          </p:nvSpPr>
          <p:spPr>
            <a:xfrm rot="-5400000" flipH="1">
              <a:off x="1147091" y="1151533"/>
              <a:ext cx="212700" cy="2127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1"/>
                </a:solidFill>
                <a:latin typeface="Arial"/>
                <a:ea typeface="Arial"/>
                <a:cs typeface="Arial"/>
                <a:sym typeface="Arial"/>
              </a:endParaRPr>
            </a:p>
          </p:txBody>
        </p:sp>
      </p:grpSp>
      <p:grpSp>
        <p:nvGrpSpPr>
          <p:cNvPr id="118" name="Google Shape;118;p63"/>
          <p:cNvGrpSpPr/>
          <p:nvPr/>
        </p:nvGrpSpPr>
        <p:grpSpPr>
          <a:xfrm>
            <a:off x="1" y="5905168"/>
            <a:ext cx="952601" cy="952705"/>
            <a:chOff x="0" y="4428875"/>
            <a:chExt cx="714451" cy="714529"/>
          </a:xfrm>
        </p:grpSpPr>
        <p:sp>
          <p:nvSpPr>
            <p:cNvPr id="119" name="Google Shape;119;p63"/>
            <p:cNvSpPr/>
            <p:nvPr/>
          </p:nvSpPr>
          <p:spPr>
            <a:xfrm rot="-5400000" flipH="1">
              <a:off x="0" y="4643904"/>
              <a:ext cx="499500" cy="4995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1"/>
                </a:solidFill>
                <a:latin typeface="Arial"/>
                <a:ea typeface="Arial"/>
                <a:cs typeface="Arial"/>
                <a:sym typeface="Arial"/>
              </a:endParaRPr>
            </a:p>
          </p:txBody>
        </p:sp>
        <p:sp>
          <p:nvSpPr>
            <p:cNvPr id="120" name="Google Shape;120;p63"/>
            <p:cNvSpPr/>
            <p:nvPr/>
          </p:nvSpPr>
          <p:spPr>
            <a:xfrm rot="-5400000" flipH="1">
              <a:off x="568051" y="4428875"/>
              <a:ext cx="146400" cy="1464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1"/>
                </a:solidFill>
                <a:latin typeface="Arial"/>
                <a:ea typeface="Arial"/>
                <a:cs typeface="Arial"/>
                <a:sym typeface="Arial"/>
              </a:endParaRPr>
            </a:p>
          </p:txBody>
        </p:sp>
      </p:grpSp>
      <p:grpSp>
        <p:nvGrpSpPr>
          <p:cNvPr id="121" name="Google Shape;121;p63"/>
          <p:cNvGrpSpPr/>
          <p:nvPr/>
        </p:nvGrpSpPr>
        <p:grpSpPr>
          <a:xfrm>
            <a:off x="10971585" y="-9"/>
            <a:ext cx="1220425" cy="1217588"/>
            <a:chOff x="8228688" y="-7"/>
            <a:chExt cx="915319" cy="913191"/>
          </a:xfrm>
        </p:grpSpPr>
        <p:sp>
          <p:nvSpPr>
            <p:cNvPr id="122" name="Google Shape;122;p63"/>
            <p:cNvSpPr/>
            <p:nvPr/>
          </p:nvSpPr>
          <p:spPr>
            <a:xfrm rot="5400000">
              <a:off x="8228688" y="158384"/>
              <a:ext cx="754800" cy="7548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23" name="Google Shape;123;p63"/>
            <p:cNvSpPr/>
            <p:nvPr/>
          </p:nvSpPr>
          <p:spPr>
            <a:xfrm rot="-5400000" flipH="1">
              <a:off x="8766307" y="-7"/>
              <a:ext cx="377700" cy="3777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1"/>
                </a:solidFill>
                <a:latin typeface="Arial"/>
                <a:ea typeface="Arial"/>
                <a:cs typeface="Arial"/>
                <a:sym typeface="Arial"/>
              </a:endParaRPr>
            </a:p>
          </p:txBody>
        </p:sp>
      </p:grpSp>
    </p:spTree>
    <p:extLst>
      <p:ext uri="{BB962C8B-B14F-4D97-AF65-F5344CB8AC3E}">
        <p14:creationId xmlns:p14="http://schemas.microsoft.com/office/powerpoint/2010/main" val="4724718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text 3">
  <p:cSld name="Title and text 3">
    <p:bg>
      <p:bgPr>
        <a:solidFill>
          <a:schemeClr val="accent6"/>
        </a:solidFill>
        <a:effectLst/>
      </p:bgPr>
    </p:bg>
    <p:spTree>
      <p:nvGrpSpPr>
        <p:cNvPr id="1" name="Shape 137"/>
        <p:cNvGrpSpPr/>
        <p:nvPr/>
      </p:nvGrpSpPr>
      <p:grpSpPr>
        <a:xfrm>
          <a:off x="0" y="0"/>
          <a:ext cx="0" cy="0"/>
          <a:chOff x="0" y="0"/>
          <a:chExt cx="0" cy="0"/>
        </a:xfrm>
      </p:grpSpPr>
      <p:grpSp>
        <p:nvGrpSpPr>
          <p:cNvPr id="138" name="Google Shape;138;p65"/>
          <p:cNvGrpSpPr/>
          <p:nvPr/>
        </p:nvGrpSpPr>
        <p:grpSpPr>
          <a:xfrm flipH="1">
            <a:off x="218654" y="203194"/>
            <a:ext cx="451661" cy="455191"/>
            <a:chOff x="8529659" y="152390"/>
            <a:chExt cx="461948" cy="465557"/>
          </a:xfrm>
        </p:grpSpPr>
        <p:grpSp>
          <p:nvGrpSpPr>
            <p:cNvPr id="139" name="Google Shape;139;p65"/>
            <p:cNvGrpSpPr/>
            <p:nvPr/>
          </p:nvGrpSpPr>
          <p:grpSpPr>
            <a:xfrm>
              <a:off x="8582007" y="152390"/>
              <a:ext cx="409600" cy="409600"/>
              <a:chOff x="189698" y="4451825"/>
              <a:chExt cx="531602" cy="531603"/>
            </a:xfrm>
          </p:grpSpPr>
          <p:sp>
            <p:nvSpPr>
              <p:cNvPr id="140" name="Google Shape;140;p65"/>
              <p:cNvSpPr/>
              <p:nvPr/>
            </p:nvSpPr>
            <p:spPr>
              <a:xfrm>
                <a:off x="265900" y="4451825"/>
                <a:ext cx="455400" cy="4554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41" name="Google Shape;141;p65"/>
              <p:cNvSpPr/>
              <p:nvPr/>
            </p:nvSpPr>
            <p:spPr>
              <a:xfrm rot="10800000" flipH="1">
                <a:off x="189698" y="4528028"/>
                <a:ext cx="455400" cy="4554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142" name="Google Shape;142;p65"/>
            <p:cNvSpPr/>
            <p:nvPr/>
          </p:nvSpPr>
          <p:spPr>
            <a:xfrm rot="5400000" flipH="1">
              <a:off x="8525459" y="507847"/>
              <a:ext cx="114300" cy="1059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143" name="Google Shape;143;p65"/>
          <p:cNvSpPr/>
          <p:nvPr/>
        </p:nvSpPr>
        <p:spPr>
          <a:xfrm>
            <a:off x="0" y="6424833"/>
            <a:ext cx="12192000" cy="455200"/>
          </a:xfrm>
          <a:prstGeom prst="rect">
            <a:avLst/>
          </a:prstGeom>
          <a:solidFill>
            <a:schemeClr val="accen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nvGrpSpPr>
          <p:cNvPr id="144" name="Google Shape;144;p65"/>
          <p:cNvGrpSpPr/>
          <p:nvPr/>
        </p:nvGrpSpPr>
        <p:grpSpPr>
          <a:xfrm rot="5400000" flipH="1">
            <a:off x="11241661" y="5945630"/>
            <a:ext cx="960224" cy="940471"/>
            <a:chOff x="-6289" y="-3"/>
            <a:chExt cx="720168" cy="705353"/>
          </a:xfrm>
        </p:grpSpPr>
        <p:grpSp>
          <p:nvGrpSpPr>
            <p:cNvPr id="145" name="Google Shape;145;p65"/>
            <p:cNvGrpSpPr/>
            <p:nvPr/>
          </p:nvGrpSpPr>
          <p:grpSpPr>
            <a:xfrm>
              <a:off x="-6289" y="-3"/>
              <a:ext cx="418800" cy="414300"/>
              <a:chOff x="-6289" y="-3"/>
              <a:chExt cx="418800" cy="414300"/>
            </a:xfrm>
          </p:grpSpPr>
          <p:cxnSp>
            <p:nvCxnSpPr>
              <p:cNvPr id="146" name="Google Shape;146;p65"/>
              <p:cNvCxnSpPr/>
              <p:nvPr/>
            </p:nvCxnSpPr>
            <p:spPr>
              <a:xfrm rot="10800000" flipH="1">
                <a:off x="-6289" y="409347"/>
                <a:ext cx="418800" cy="1800"/>
              </a:xfrm>
              <a:prstGeom prst="straightConnector1">
                <a:avLst/>
              </a:prstGeom>
              <a:noFill/>
              <a:ln w="9525" cap="flat" cmpd="sng">
                <a:solidFill>
                  <a:schemeClr val="dk2"/>
                </a:solidFill>
                <a:prstDash val="solid"/>
                <a:round/>
                <a:headEnd type="none" w="sm" len="sm"/>
                <a:tailEnd type="none" w="sm" len="sm"/>
              </a:ln>
            </p:spPr>
          </p:cxnSp>
          <p:cxnSp>
            <p:nvCxnSpPr>
              <p:cNvPr id="147" name="Google Shape;147;p65"/>
              <p:cNvCxnSpPr/>
              <p:nvPr/>
            </p:nvCxnSpPr>
            <p:spPr>
              <a:xfrm>
                <a:off x="411058" y="-3"/>
                <a:ext cx="0" cy="414300"/>
              </a:xfrm>
              <a:prstGeom prst="straightConnector1">
                <a:avLst/>
              </a:prstGeom>
              <a:noFill/>
              <a:ln w="9525" cap="flat" cmpd="sng">
                <a:solidFill>
                  <a:schemeClr val="dk2"/>
                </a:solidFill>
                <a:prstDash val="solid"/>
                <a:round/>
                <a:headEnd type="none" w="sm" len="sm"/>
                <a:tailEnd type="none" w="sm" len="sm"/>
              </a:ln>
            </p:spPr>
          </p:cxnSp>
        </p:grpSp>
        <p:grpSp>
          <p:nvGrpSpPr>
            <p:cNvPr id="148" name="Google Shape;148;p65"/>
            <p:cNvGrpSpPr/>
            <p:nvPr/>
          </p:nvGrpSpPr>
          <p:grpSpPr>
            <a:xfrm rot="10800000" flipH="1">
              <a:off x="277235" y="254399"/>
              <a:ext cx="436644" cy="450951"/>
              <a:chOff x="8517710" y="4278047"/>
              <a:chExt cx="436644" cy="450951"/>
            </a:xfrm>
          </p:grpSpPr>
          <p:sp>
            <p:nvSpPr>
              <p:cNvPr id="149" name="Google Shape;149;p65"/>
              <p:cNvSpPr/>
              <p:nvPr/>
            </p:nvSpPr>
            <p:spPr>
              <a:xfrm rot="-5400000">
                <a:off x="8506310" y="4433498"/>
                <a:ext cx="306900" cy="2841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50" name="Google Shape;150;p65"/>
              <p:cNvSpPr/>
              <p:nvPr/>
            </p:nvSpPr>
            <p:spPr>
              <a:xfrm>
                <a:off x="8840054" y="4278047"/>
                <a:ext cx="114300" cy="1059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sp>
        <p:nvSpPr>
          <p:cNvPr id="151" name="Google Shape;151;p65"/>
          <p:cNvSpPr txBox="1">
            <a:spLocks noGrp="1"/>
          </p:cNvSpPr>
          <p:nvPr>
            <p:ph type="title"/>
          </p:nvPr>
        </p:nvSpPr>
        <p:spPr>
          <a:xfrm>
            <a:off x="822000" y="1913235"/>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accent1"/>
              </a:buClr>
              <a:buSzPts val="2200"/>
              <a:buNone/>
              <a:defRPr sz="2933">
                <a:solidFill>
                  <a:schemeClr val="accent1"/>
                </a:solidFill>
              </a:defRPr>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52" name="Google Shape;152;p65"/>
          <p:cNvSpPr txBox="1">
            <a:spLocks noGrp="1"/>
          </p:cNvSpPr>
          <p:nvPr>
            <p:ph type="subTitle" idx="1"/>
          </p:nvPr>
        </p:nvSpPr>
        <p:spPr>
          <a:xfrm>
            <a:off x="822000" y="2888233"/>
            <a:ext cx="4220000" cy="2934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None/>
              <a:defRPr sz="1867"/>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3" name="Google Shape;153;p65"/>
          <p:cNvSpPr txBox="1">
            <a:spLocks noGrp="1"/>
          </p:cNvSpPr>
          <p:nvPr>
            <p:ph type="title" idx="2"/>
          </p:nvPr>
        </p:nvSpPr>
        <p:spPr>
          <a:xfrm>
            <a:off x="415600" y="796567"/>
            <a:ext cx="11360800" cy="7636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500"/>
              <a:buNone/>
              <a:defRPr sz="4000">
                <a:solidFill>
                  <a:schemeClr val="accent1"/>
                </a:solidFill>
              </a:defRPr>
            </a:lvl1pPr>
            <a:lvl2pPr lvl="1" algn="l">
              <a:lnSpc>
                <a:spcPct val="100000"/>
              </a:lnSpc>
              <a:spcBef>
                <a:spcPts val="0"/>
              </a:spcBef>
              <a:spcAft>
                <a:spcPts val="0"/>
              </a:spcAft>
              <a:buSzPts val="2800"/>
              <a:buNone/>
              <a:defRPr>
                <a:latin typeface="Courier New"/>
                <a:ea typeface="Courier New"/>
                <a:cs typeface="Courier New"/>
                <a:sym typeface="Courier New"/>
              </a:defRPr>
            </a:lvl2pPr>
            <a:lvl3pPr lvl="2" algn="l">
              <a:lnSpc>
                <a:spcPct val="100000"/>
              </a:lnSpc>
              <a:spcBef>
                <a:spcPts val="0"/>
              </a:spcBef>
              <a:spcAft>
                <a:spcPts val="0"/>
              </a:spcAft>
              <a:buSzPts val="2800"/>
              <a:buNone/>
              <a:defRPr>
                <a:latin typeface="Courier New"/>
                <a:ea typeface="Courier New"/>
                <a:cs typeface="Courier New"/>
                <a:sym typeface="Courier New"/>
              </a:defRPr>
            </a:lvl3pPr>
            <a:lvl4pPr lvl="3" algn="l">
              <a:lnSpc>
                <a:spcPct val="100000"/>
              </a:lnSpc>
              <a:spcBef>
                <a:spcPts val="0"/>
              </a:spcBef>
              <a:spcAft>
                <a:spcPts val="0"/>
              </a:spcAft>
              <a:buSzPts val="2800"/>
              <a:buNone/>
              <a:defRPr>
                <a:latin typeface="Courier New"/>
                <a:ea typeface="Courier New"/>
                <a:cs typeface="Courier New"/>
                <a:sym typeface="Courier New"/>
              </a:defRPr>
            </a:lvl4pPr>
            <a:lvl5pPr lvl="4" algn="l">
              <a:lnSpc>
                <a:spcPct val="100000"/>
              </a:lnSpc>
              <a:spcBef>
                <a:spcPts val="0"/>
              </a:spcBef>
              <a:spcAft>
                <a:spcPts val="0"/>
              </a:spcAft>
              <a:buSzPts val="2800"/>
              <a:buNone/>
              <a:defRPr>
                <a:latin typeface="Courier New"/>
                <a:ea typeface="Courier New"/>
                <a:cs typeface="Courier New"/>
                <a:sym typeface="Courier New"/>
              </a:defRPr>
            </a:lvl5pPr>
            <a:lvl6pPr lvl="5" algn="l">
              <a:lnSpc>
                <a:spcPct val="100000"/>
              </a:lnSpc>
              <a:spcBef>
                <a:spcPts val="0"/>
              </a:spcBef>
              <a:spcAft>
                <a:spcPts val="0"/>
              </a:spcAft>
              <a:buSzPts val="2800"/>
              <a:buNone/>
              <a:defRPr>
                <a:latin typeface="Courier New"/>
                <a:ea typeface="Courier New"/>
                <a:cs typeface="Courier New"/>
                <a:sym typeface="Courier New"/>
              </a:defRPr>
            </a:lvl6pPr>
            <a:lvl7pPr lvl="6" algn="l">
              <a:lnSpc>
                <a:spcPct val="100000"/>
              </a:lnSpc>
              <a:spcBef>
                <a:spcPts val="0"/>
              </a:spcBef>
              <a:spcAft>
                <a:spcPts val="0"/>
              </a:spcAft>
              <a:buSzPts val="2800"/>
              <a:buNone/>
              <a:defRPr>
                <a:latin typeface="Courier New"/>
                <a:ea typeface="Courier New"/>
                <a:cs typeface="Courier New"/>
                <a:sym typeface="Courier New"/>
              </a:defRPr>
            </a:lvl7pPr>
            <a:lvl8pPr lvl="7" algn="l">
              <a:lnSpc>
                <a:spcPct val="100000"/>
              </a:lnSpc>
              <a:spcBef>
                <a:spcPts val="0"/>
              </a:spcBef>
              <a:spcAft>
                <a:spcPts val="0"/>
              </a:spcAft>
              <a:buSzPts val="2800"/>
              <a:buNone/>
              <a:defRPr>
                <a:latin typeface="Courier New"/>
                <a:ea typeface="Courier New"/>
                <a:cs typeface="Courier New"/>
                <a:sym typeface="Courier New"/>
              </a:defRPr>
            </a:lvl8pPr>
            <a:lvl9pPr lvl="8" algn="l">
              <a:lnSpc>
                <a:spcPct val="100000"/>
              </a:lnSpc>
              <a:spcBef>
                <a:spcPts val="0"/>
              </a:spcBef>
              <a:spcAft>
                <a:spcPts val="0"/>
              </a:spcAft>
              <a:buSzPts val="2800"/>
              <a:buNone/>
              <a:defRPr>
                <a:latin typeface="Courier New"/>
                <a:ea typeface="Courier New"/>
                <a:cs typeface="Courier New"/>
                <a:sym typeface="Courier New"/>
              </a:defRPr>
            </a:lvl9pPr>
          </a:lstStyle>
          <a:p>
            <a:endParaRPr/>
          </a:p>
        </p:txBody>
      </p:sp>
    </p:spTree>
    <p:extLst>
      <p:ext uri="{BB962C8B-B14F-4D97-AF65-F5344CB8AC3E}">
        <p14:creationId xmlns:p14="http://schemas.microsoft.com/office/powerpoint/2010/main" val="9622726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six columns">
  <p:cSld name="Title and six columns">
    <p:bg>
      <p:bgPr>
        <a:solidFill>
          <a:schemeClr val="accent6"/>
        </a:solidFill>
        <a:effectLst/>
      </p:bgPr>
    </p:bg>
    <p:spTree>
      <p:nvGrpSpPr>
        <p:cNvPr id="1" name="Shape 154"/>
        <p:cNvGrpSpPr/>
        <p:nvPr/>
      </p:nvGrpSpPr>
      <p:grpSpPr>
        <a:xfrm>
          <a:off x="0" y="0"/>
          <a:ext cx="0" cy="0"/>
          <a:chOff x="0" y="0"/>
          <a:chExt cx="0" cy="0"/>
        </a:xfrm>
      </p:grpSpPr>
      <p:sp>
        <p:nvSpPr>
          <p:cNvPr id="155" name="Google Shape;155;p66"/>
          <p:cNvSpPr txBox="1">
            <a:spLocks noGrp="1"/>
          </p:cNvSpPr>
          <p:nvPr>
            <p:ph type="title"/>
          </p:nvPr>
        </p:nvSpPr>
        <p:spPr>
          <a:xfrm>
            <a:off x="415600" y="796268"/>
            <a:ext cx="11360800" cy="7636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500"/>
              <a:buNone/>
              <a:defRPr sz="4000">
                <a:solidFill>
                  <a:schemeClr val="accent1"/>
                </a:solidFill>
              </a:defRPr>
            </a:lvl1pPr>
            <a:lvl2pPr lvl="1" algn="l">
              <a:lnSpc>
                <a:spcPct val="100000"/>
              </a:lnSpc>
              <a:spcBef>
                <a:spcPts val="0"/>
              </a:spcBef>
              <a:spcAft>
                <a:spcPts val="0"/>
              </a:spcAft>
              <a:buSzPts val="2800"/>
              <a:buNone/>
              <a:defRPr>
                <a:latin typeface="Courier New"/>
                <a:ea typeface="Courier New"/>
                <a:cs typeface="Courier New"/>
                <a:sym typeface="Courier New"/>
              </a:defRPr>
            </a:lvl2pPr>
            <a:lvl3pPr lvl="2" algn="l">
              <a:lnSpc>
                <a:spcPct val="100000"/>
              </a:lnSpc>
              <a:spcBef>
                <a:spcPts val="0"/>
              </a:spcBef>
              <a:spcAft>
                <a:spcPts val="0"/>
              </a:spcAft>
              <a:buSzPts val="2800"/>
              <a:buNone/>
              <a:defRPr>
                <a:latin typeface="Courier New"/>
                <a:ea typeface="Courier New"/>
                <a:cs typeface="Courier New"/>
                <a:sym typeface="Courier New"/>
              </a:defRPr>
            </a:lvl3pPr>
            <a:lvl4pPr lvl="3" algn="l">
              <a:lnSpc>
                <a:spcPct val="100000"/>
              </a:lnSpc>
              <a:spcBef>
                <a:spcPts val="0"/>
              </a:spcBef>
              <a:spcAft>
                <a:spcPts val="0"/>
              </a:spcAft>
              <a:buSzPts val="2800"/>
              <a:buNone/>
              <a:defRPr>
                <a:latin typeface="Courier New"/>
                <a:ea typeface="Courier New"/>
                <a:cs typeface="Courier New"/>
                <a:sym typeface="Courier New"/>
              </a:defRPr>
            </a:lvl4pPr>
            <a:lvl5pPr lvl="4" algn="l">
              <a:lnSpc>
                <a:spcPct val="100000"/>
              </a:lnSpc>
              <a:spcBef>
                <a:spcPts val="0"/>
              </a:spcBef>
              <a:spcAft>
                <a:spcPts val="0"/>
              </a:spcAft>
              <a:buSzPts val="2800"/>
              <a:buNone/>
              <a:defRPr>
                <a:latin typeface="Courier New"/>
                <a:ea typeface="Courier New"/>
                <a:cs typeface="Courier New"/>
                <a:sym typeface="Courier New"/>
              </a:defRPr>
            </a:lvl5pPr>
            <a:lvl6pPr lvl="5" algn="l">
              <a:lnSpc>
                <a:spcPct val="100000"/>
              </a:lnSpc>
              <a:spcBef>
                <a:spcPts val="0"/>
              </a:spcBef>
              <a:spcAft>
                <a:spcPts val="0"/>
              </a:spcAft>
              <a:buSzPts val="2800"/>
              <a:buNone/>
              <a:defRPr>
                <a:latin typeface="Courier New"/>
                <a:ea typeface="Courier New"/>
                <a:cs typeface="Courier New"/>
                <a:sym typeface="Courier New"/>
              </a:defRPr>
            </a:lvl6pPr>
            <a:lvl7pPr lvl="6" algn="l">
              <a:lnSpc>
                <a:spcPct val="100000"/>
              </a:lnSpc>
              <a:spcBef>
                <a:spcPts val="0"/>
              </a:spcBef>
              <a:spcAft>
                <a:spcPts val="0"/>
              </a:spcAft>
              <a:buSzPts val="2800"/>
              <a:buNone/>
              <a:defRPr>
                <a:latin typeface="Courier New"/>
                <a:ea typeface="Courier New"/>
                <a:cs typeface="Courier New"/>
                <a:sym typeface="Courier New"/>
              </a:defRPr>
            </a:lvl7pPr>
            <a:lvl8pPr lvl="7" algn="l">
              <a:lnSpc>
                <a:spcPct val="100000"/>
              </a:lnSpc>
              <a:spcBef>
                <a:spcPts val="0"/>
              </a:spcBef>
              <a:spcAft>
                <a:spcPts val="0"/>
              </a:spcAft>
              <a:buSzPts val="2800"/>
              <a:buNone/>
              <a:defRPr>
                <a:latin typeface="Courier New"/>
                <a:ea typeface="Courier New"/>
                <a:cs typeface="Courier New"/>
                <a:sym typeface="Courier New"/>
              </a:defRPr>
            </a:lvl8pPr>
            <a:lvl9pPr lvl="8" algn="l">
              <a:lnSpc>
                <a:spcPct val="100000"/>
              </a:lnSpc>
              <a:spcBef>
                <a:spcPts val="0"/>
              </a:spcBef>
              <a:spcAft>
                <a:spcPts val="0"/>
              </a:spcAft>
              <a:buSzPts val="2800"/>
              <a:buNone/>
              <a:defRPr>
                <a:latin typeface="Courier New"/>
                <a:ea typeface="Courier New"/>
                <a:cs typeface="Courier New"/>
                <a:sym typeface="Courier New"/>
              </a:defRPr>
            </a:lvl9pPr>
          </a:lstStyle>
          <a:p>
            <a:endParaRPr/>
          </a:p>
        </p:txBody>
      </p:sp>
      <p:sp>
        <p:nvSpPr>
          <p:cNvPr id="156" name="Google Shape;156;p66"/>
          <p:cNvSpPr txBox="1">
            <a:spLocks noGrp="1"/>
          </p:cNvSpPr>
          <p:nvPr>
            <p:ph type="subTitle" idx="1"/>
          </p:nvPr>
        </p:nvSpPr>
        <p:spPr>
          <a:xfrm>
            <a:off x="4355608" y="2163951"/>
            <a:ext cx="3480800" cy="424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133">
                <a:solidFill>
                  <a:schemeClr val="accent1"/>
                </a:solidFill>
                <a:latin typeface="Montserrat Medium"/>
                <a:ea typeface="Montserrat Medium"/>
                <a:cs typeface="Montserrat Medium"/>
                <a:sym typeface="Montserrat Medium"/>
              </a:defRPr>
            </a:lvl1pPr>
            <a:lvl2pPr lvl="1"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2pPr>
            <a:lvl3pPr lvl="2"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3pPr>
            <a:lvl4pPr lvl="3"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4pPr>
            <a:lvl5pPr lvl="4"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5pPr>
            <a:lvl6pPr lvl="5"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6pPr>
            <a:lvl7pPr lvl="6"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7pPr>
            <a:lvl8pPr lvl="7"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8pPr>
            <a:lvl9pPr lvl="8"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9pPr>
          </a:lstStyle>
          <a:p>
            <a:endParaRPr/>
          </a:p>
        </p:txBody>
      </p:sp>
      <p:sp>
        <p:nvSpPr>
          <p:cNvPr id="157" name="Google Shape;157;p66"/>
          <p:cNvSpPr txBox="1">
            <a:spLocks noGrp="1"/>
          </p:cNvSpPr>
          <p:nvPr>
            <p:ph type="subTitle" idx="2"/>
          </p:nvPr>
        </p:nvSpPr>
        <p:spPr>
          <a:xfrm>
            <a:off x="716785" y="2163951"/>
            <a:ext cx="3480800" cy="424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133">
                <a:solidFill>
                  <a:schemeClr val="accent1"/>
                </a:solidFill>
                <a:latin typeface="Montserrat Medium"/>
                <a:ea typeface="Montserrat Medium"/>
                <a:cs typeface="Montserrat Medium"/>
                <a:sym typeface="Montserrat Medium"/>
              </a:defRPr>
            </a:lvl1pPr>
            <a:lvl2pPr lvl="1"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2pPr>
            <a:lvl3pPr lvl="2"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3pPr>
            <a:lvl4pPr lvl="3"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4pPr>
            <a:lvl5pPr lvl="4"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5pPr>
            <a:lvl6pPr lvl="5"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6pPr>
            <a:lvl7pPr lvl="6"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7pPr>
            <a:lvl8pPr lvl="7"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8pPr>
            <a:lvl9pPr lvl="8"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9pPr>
          </a:lstStyle>
          <a:p>
            <a:endParaRPr/>
          </a:p>
        </p:txBody>
      </p:sp>
      <p:sp>
        <p:nvSpPr>
          <p:cNvPr id="158" name="Google Shape;158;p66"/>
          <p:cNvSpPr txBox="1">
            <a:spLocks noGrp="1"/>
          </p:cNvSpPr>
          <p:nvPr>
            <p:ph type="subTitle" idx="3"/>
          </p:nvPr>
        </p:nvSpPr>
        <p:spPr>
          <a:xfrm>
            <a:off x="7994432" y="2163951"/>
            <a:ext cx="3480800" cy="424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133">
                <a:solidFill>
                  <a:schemeClr val="accent1"/>
                </a:solidFill>
                <a:latin typeface="Montserrat Medium"/>
                <a:ea typeface="Montserrat Medium"/>
                <a:cs typeface="Montserrat Medium"/>
                <a:sym typeface="Montserrat Medium"/>
              </a:defRPr>
            </a:lvl1pPr>
            <a:lvl2pPr lvl="1"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2pPr>
            <a:lvl3pPr lvl="2"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3pPr>
            <a:lvl4pPr lvl="3"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4pPr>
            <a:lvl5pPr lvl="4"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5pPr>
            <a:lvl6pPr lvl="5"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6pPr>
            <a:lvl7pPr lvl="6"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7pPr>
            <a:lvl8pPr lvl="7"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8pPr>
            <a:lvl9pPr lvl="8"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9pPr>
          </a:lstStyle>
          <a:p>
            <a:endParaRPr/>
          </a:p>
        </p:txBody>
      </p:sp>
      <p:sp>
        <p:nvSpPr>
          <p:cNvPr id="159" name="Google Shape;159;p66"/>
          <p:cNvSpPr txBox="1">
            <a:spLocks noGrp="1"/>
          </p:cNvSpPr>
          <p:nvPr>
            <p:ph type="subTitle" idx="4"/>
          </p:nvPr>
        </p:nvSpPr>
        <p:spPr>
          <a:xfrm>
            <a:off x="716933" y="2425755"/>
            <a:ext cx="3480800" cy="1433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atin typeface="Courier Prime"/>
                <a:ea typeface="Courier Prime"/>
                <a:cs typeface="Courier Prime"/>
                <a:sym typeface="Courier Prime"/>
              </a:defRPr>
            </a:lvl1pPr>
            <a:lvl2pPr lvl="1" algn="ctr">
              <a:lnSpc>
                <a:spcPct val="100000"/>
              </a:lnSpc>
              <a:spcBef>
                <a:spcPts val="0"/>
              </a:spcBef>
              <a:spcAft>
                <a:spcPts val="0"/>
              </a:spcAft>
              <a:buSzPts val="1400"/>
              <a:buNone/>
              <a:defRPr sz="1867">
                <a:latin typeface="Courier Prime"/>
                <a:ea typeface="Courier Prime"/>
                <a:cs typeface="Courier Prime"/>
                <a:sym typeface="Courier Prime"/>
              </a:defRPr>
            </a:lvl2pPr>
            <a:lvl3pPr lvl="2" algn="ctr">
              <a:lnSpc>
                <a:spcPct val="100000"/>
              </a:lnSpc>
              <a:spcBef>
                <a:spcPts val="0"/>
              </a:spcBef>
              <a:spcAft>
                <a:spcPts val="0"/>
              </a:spcAft>
              <a:buSzPts val="1400"/>
              <a:buNone/>
              <a:defRPr sz="1867">
                <a:latin typeface="Courier Prime"/>
                <a:ea typeface="Courier Prime"/>
                <a:cs typeface="Courier Prime"/>
                <a:sym typeface="Courier Prime"/>
              </a:defRPr>
            </a:lvl3pPr>
            <a:lvl4pPr lvl="3" algn="ctr">
              <a:lnSpc>
                <a:spcPct val="100000"/>
              </a:lnSpc>
              <a:spcBef>
                <a:spcPts val="0"/>
              </a:spcBef>
              <a:spcAft>
                <a:spcPts val="0"/>
              </a:spcAft>
              <a:buSzPts val="1400"/>
              <a:buNone/>
              <a:defRPr sz="1867">
                <a:latin typeface="Courier Prime"/>
                <a:ea typeface="Courier Prime"/>
                <a:cs typeface="Courier Prime"/>
                <a:sym typeface="Courier Prime"/>
              </a:defRPr>
            </a:lvl4pPr>
            <a:lvl5pPr lvl="4" algn="ctr">
              <a:lnSpc>
                <a:spcPct val="100000"/>
              </a:lnSpc>
              <a:spcBef>
                <a:spcPts val="0"/>
              </a:spcBef>
              <a:spcAft>
                <a:spcPts val="0"/>
              </a:spcAft>
              <a:buSzPts val="1400"/>
              <a:buNone/>
              <a:defRPr sz="1867">
                <a:latin typeface="Courier Prime"/>
                <a:ea typeface="Courier Prime"/>
                <a:cs typeface="Courier Prime"/>
                <a:sym typeface="Courier Prime"/>
              </a:defRPr>
            </a:lvl5pPr>
            <a:lvl6pPr lvl="5" algn="ctr">
              <a:lnSpc>
                <a:spcPct val="100000"/>
              </a:lnSpc>
              <a:spcBef>
                <a:spcPts val="0"/>
              </a:spcBef>
              <a:spcAft>
                <a:spcPts val="0"/>
              </a:spcAft>
              <a:buSzPts val="1400"/>
              <a:buNone/>
              <a:defRPr sz="1867">
                <a:latin typeface="Courier Prime"/>
                <a:ea typeface="Courier Prime"/>
                <a:cs typeface="Courier Prime"/>
                <a:sym typeface="Courier Prime"/>
              </a:defRPr>
            </a:lvl6pPr>
            <a:lvl7pPr lvl="6" algn="ctr">
              <a:lnSpc>
                <a:spcPct val="100000"/>
              </a:lnSpc>
              <a:spcBef>
                <a:spcPts val="0"/>
              </a:spcBef>
              <a:spcAft>
                <a:spcPts val="0"/>
              </a:spcAft>
              <a:buSzPts val="1400"/>
              <a:buNone/>
              <a:defRPr sz="1867">
                <a:latin typeface="Courier Prime"/>
                <a:ea typeface="Courier Prime"/>
                <a:cs typeface="Courier Prime"/>
                <a:sym typeface="Courier Prime"/>
              </a:defRPr>
            </a:lvl7pPr>
            <a:lvl8pPr lvl="7" algn="ctr">
              <a:lnSpc>
                <a:spcPct val="100000"/>
              </a:lnSpc>
              <a:spcBef>
                <a:spcPts val="0"/>
              </a:spcBef>
              <a:spcAft>
                <a:spcPts val="0"/>
              </a:spcAft>
              <a:buSzPts val="1400"/>
              <a:buNone/>
              <a:defRPr sz="1867">
                <a:latin typeface="Courier Prime"/>
                <a:ea typeface="Courier Prime"/>
                <a:cs typeface="Courier Prime"/>
                <a:sym typeface="Courier Prime"/>
              </a:defRPr>
            </a:lvl8pPr>
            <a:lvl9pPr lvl="8" algn="ctr">
              <a:lnSpc>
                <a:spcPct val="100000"/>
              </a:lnSpc>
              <a:spcBef>
                <a:spcPts val="0"/>
              </a:spcBef>
              <a:spcAft>
                <a:spcPts val="0"/>
              </a:spcAft>
              <a:buSzPts val="1400"/>
              <a:buNone/>
              <a:defRPr sz="1867">
                <a:latin typeface="Courier Prime"/>
                <a:ea typeface="Courier Prime"/>
                <a:cs typeface="Courier Prime"/>
                <a:sym typeface="Courier Prime"/>
              </a:defRPr>
            </a:lvl9pPr>
          </a:lstStyle>
          <a:p>
            <a:endParaRPr/>
          </a:p>
        </p:txBody>
      </p:sp>
      <p:sp>
        <p:nvSpPr>
          <p:cNvPr id="160" name="Google Shape;160;p66"/>
          <p:cNvSpPr txBox="1">
            <a:spLocks noGrp="1"/>
          </p:cNvSpPr>
          <p:nvPr>
            <p:ph type="subTitle" idx="5"/>
          </p:nvPr>
        </p:nvSpPr>
        <p:spPr>
          <a:xfrm>
            <a:off x="4355617" y="2425755"/>
            <a:ext cx="3480800" cy="1433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atin typeface="Courier Prime"/>
                <a:ea typeface="Courier Prime"/>
                <a:cs typeface="Courier Prime"/>
                <a:sym typeface="Courier Prime"/>
              </a:defRPr>
            </a:lvl1pPr>
            <a:lvl2pPr lvl="1" algn="ctr">
              <a:lnSpc>
                <a:spcPct val="100000"/>
              </a:lnSpc>
              <a:spcBef>
                <a:spcPts val="0"/>
              </a:spcBef>
              <a:spcAft>
                <a:spcPts val="0"/>
              </a:spcAft>
              <a:buSzPts val="1400"/>
              <a:buNone/>
              <a:defRPr sz="1867">
                <a:latin typeface="Courier Prime"/>
                <a:ea typeface="Courier Prime"/>
                <a:cs typeface="Courier Prime"/>
                <a:sym typeface="Courier Prime"/>
              </a:defRPr>
            </a:lvl2pPr>
            <a:lvl3pPr lvl="2" algn="ctr">
              <a:lnSpc>
                <a:spcPct val="100000"/>
              </a:lnSpc>
              <a:spcBef>
                <a:spcPts val="0"/>
              </a:spcBef>
              <a:spcAft>
                <a:spcPts val="0"/>
              </a:spcAft>
              <a:buSzPts val="1400"/>
              <a:buNone/>
              <a:defRPr sz="1867">
                <a:latin typeface="Courier Prime"/>
                <a:ea typeface="Courier Prime"/>
                <a:cs typeface="Courier Prime"/>
                <a:sym typeface="Courier Prime"/>
              </a:defRPr>
            </a:lvl3pPr>
            <a:lvl4pPr lvl="3" algn="ctr">
              <a:lnSpc>
                <a:spcPct val="100000"/>
              </a:lnSpc>
              <a:spcBef>
                <a:spcPts val="0"/>
              </a:spcBef>
              <a:spcAft>
                <a:spcPts val="0"/>
              </a:spcAft>
              <a:buSzPts val="1400"/>
              <a:buNone/>
              <a:defRPr sz="1867">
                <a:latin typeface="Courier Prime"/>
                <a:ea typeface="Courier Prime"/>
                <a:cs typeface="Courier Prime"/>
                <a:sym typeface="Courier Prime"/>
              </a:defRPr>
            </a:lvl4pPr>
            <a:lvl5pPr lvl="4" algn="ctr">
              <a:lnSpc>
                <a:spcPct val="100000"/>
              </a:lnSpc>
              <a:spcBef>
                <a:spcPts val="0"/>
              </a:spcBef>
              <a:spcAft>
                <a:spcPts val="0"/>
              </a:spcAft>
              <a:buSzPts val="1400"/>
              <a:buNone/>
              <a:defRPr sz="1867">
                <a:latin typeface="Courier Prime"/>
                <a:ea typeface="Courier Prime"/>
                <a:cs typeface="Courier Prime"/>
                <a:sym typeface="Courier Prime"/>
              </a:defRPr>
            </a:lvl5pPr>
            <a:lvl6pPr lvl="5" algn="ctr">
              <a:lnSpc>
                <a:spcPct val="100000"/>
              </a:lnSpc>
              <a:spcBef>
                <a:spcPts val="0"/>
              </a:spcBef>
              <a:spcAft>
                <a:spcPts val="0"/>
              </a:spcAft>
              <a:buSzPts val="1400"/>
              <a:buNone/>
              <a:defRPr sz="1867">
                <a:latin typeface="Courier Prime"/>
                <a:ea typeface="Courier Prime"/>
                <a:cs typeface="Courier Prime"/>
                <a:sym typeface="Courier Prime"/>
              </a:defRPr>
            </a:lvl6pPr>
            <a:lvl7pPr lvl="6" algn="ctr">
              <a:lnSpc>
                <a:spcPct val="100000"/>
              </a:lnSpc>
              <a:spcBef>
                <a:spcPts val="0"/>
              </a:spcBef>
              <a:spcAft>
                <a:spcPts val="0"/>
              </a:spcAft>
              <a:buSzPts val="1400"/>
              <a:buNone/>
              <a:defRPr sz="1867">
                <a:latin typeface="Courier Prime"/>
                <a:ea typeface="Courier Prime"/>
                <a:cs typeface="Courier Prime"/>
                <a:sym typeface="Courier Prime"/>
              </a:defRPr>
            </a:lvl7pPr>
            <a:lvl8pPr lvl="7" algn="ctr">
              <a:lnSpc>
                <a:spcPct val="100000"/>
              </a:lnSpc>
              <a:spcBef>
                <a:spcPts val="0"/>
              </a:spcBef>
              <a:spcAft>
                <a:spcPts val="0"/>
              </a:spcAft>
              <a:buSzPts val="1400"/>
              <a:buNone/>
              <a:defRPr sz="1867">
                <a:latin typeface="Courier Prime"/>
                <a:ea typeface="Courier Prime"/>
                <a:cs typeface="Courier Prime"/>
                <a:sym typeface="Courier Prime"/>
              </a:defRPr>
            </a:lvl8pPr>
            <a:lvl9pPr lvl="8" algn="ctr">
              <a:lnSpc>
                <a:spcPct val="100000"/>
              </a:lnSpc>
              <a:spcBef>
                <a:spcPts val="0"/>
              </a:spcBef>
              <a:spcAft>
                <a:spcPts val="0"/>
              </a:spcAft>
              <a:buSzPts val="1400"/>
              <a:buNone/>
              <a:defRPr sz="1867">
                <a:latin typeface="Courier Prime"/>
                <a:ea typeface="Courier Prime"/>
                <a:cs typeface="Courier Prime"/>
                <a:sym typeface="Courier Prime"/>
              </a:defRPr>
            </a:lvl9pPr>
          </a:lstStyle>
          <a:p>
            <a:endParaRPr/>
          </a:p>
        </p:txBody>
      </p:sp>
      <p:sp>
        <p:nvSpPr>
          <p:cNvPr id="161" name="Google Shape;161;p66"/>
          <p:cNvSpPr txBox="1">
            <a:spLocks noGrp="1"/>
          </p:cNvSpPr>
          <p:nvPr>
            <p:ph type="subTitle" idx="6"/>
          </p:nvPr>
        </p:nvSpPr>
        <p:spPr>
          <a:xfrm>
            <a:off x="7994317" y="2425755"/>
            <a:ext cx="3480800" cy="1433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atin typeface="Courier Prime"/>
                <a:ea typeface="Courier Prime"/>
                <a:cs typeface="Courier Prime"/>
                <a:sym typeface="Courier Prime"/>
              </a:defRPr>
            </a:lvl1pPr>
            <a:lvl2pPr lvl="1" algn="ctr">
              <a:lnSpc>
                <a:spcPct val="100000"/>
              </a:lnSpc>
              <a:spcBef>
                <a:spcPts val="0"/>
              </a:spcBef>
              <a:spcAft>
                <a:spcPts val="0"/>
              </a:spcAft>
              <a:buSzPts val="1400"/>
              <a:buNone/>
              <a:defRPr sz="1867">
                <a:latin typeface="Courier Prime"/>
                <a:ea typeface="Courier Prime"/>
                <a:cs typeface="Courier Prime"/>
                <a:sym typeface="Courier Prime"/>
              </a:defRPr>
            </a:lvl2pPr>
            <a:lvl3pPr lvl="2" algn="ctr">
              <a:lnSpc>
                <a:spcPct val="100000"/>
              </a:lnSpc>
              <a:spcBef>
                <a:spcPts val="0"/>
              </a:spcBef>
              <a:spcAft>
                <a:spcPts val="0"/>
              </a:spcAft>
              <a:buSzPts val="1400"/>
              <a:buNone/>
              <a:defRPr sz="1867">
                <a:latin typeface="Courier Prime"/>
                <a:ea typeface="Courier Prime"/>
                <a:cs typeface="Courier Prime"/>
                <a:sym typeface="Courier Prime"/>
              </a:defRPr>
            </a:lvl3pPr>
            <a:lvl4pPr lvl="3" algn="ctr">
              <a:lnSpc>
                <a:spcPct val="100000"/>
              </a:lnSpc>
              <a:spcBef>
                <a:spcPts val="0"/>
              </a:spcBef>
              <a:spcAft>
                <a:spcPts val="0"/>
              </a:spcAft>
              <a:buSzPts val="1400"/>
              <a:buNone/>
              <a:defRPr sz="1867">
                <a:latin typeface="Courier Prime"/>
                <a:ea typeface="Courier Prime"/>
                <a:cs typeface="Courier Prime"/>
                <a:sym typeface="Courier Prime"/>
              </a:defRPr>
            </a:lvl4pPr>
            <a:lvl5pPr lvl="4" algn="ctr">
              <a:lnSpc>
                <a:spcPct val="100000"/>
              </a:lnSpc>
              <a:spcBef>
                <a:spcPts val="0"/>
              </a:spcBef>
              <a:spcAft>
                <a:spcPts val="0"/>
              </a:spcAft>
              <a:buSzPts val="1400"/>
              <a:buNone/>
              <a:defRPr sz="1867">
                <a:latin typeface="Courier Prime"/>
                <a:ea typeface="Courier Prime"/>
                <a:cs typeface="Courier Prime"/>
                <a:sym typeface="Courier Prime"/>
              </a:defRPr>
            </a:lvl5pPr>
            <a:lvl6pPr lvl="5" algn="ctr">
              <a:lnSpc>
                <a:spcPct val="100000"/>
              </a:lnSpc>
              <a:spcBef>
                <a:spcPts val="0"/>
              </a:spcBef>
              <a:spcAft>
                <a:spcPts val="0"/>
              </a:spcAft>
              <a:buSzPts val="1400"/>
              <a:buNone/>
              <a:defRPr sz="1867">
                <a:latin typeface="Courier Prime"/>
                <a:ea typeface="Courier Prime"/>
                <a:cs typeface="Courier Prime"/>
                <a:sym typeface="Courier Prime"/>
              </a:defRPr>
            </a:lvl6pPr>
            <a:lvl7pPr lvl="6" algn="ctr">
              <a:lnSpc>
                <a:spcPct val="100000"/>
              </a:lnSpc>
              <a:spcBef>
                <a:spcPts val="0"/>
              </a:spcBef>
              <a:spcAft>
                <a:spcPts val="0"/>
              </a:spcAft>
              <a:buSzPts val="1400"/>
              <a:buNone/>
              <a:defRPr sz="1867">
                <a:latin typeface="Courier Prime"/>
                <a:ea typeface="Courier Prime"/>
                <a:cs typeface="Courier Prime"/>
                <a:sym typeface="Courier Prime"/>
              </a:defRPr>
            </a:lvl7pPr>
            <a:lvl8pPr lvl="7" algn="ctr">
              <a:lnSpc>
                <a:spcPct val="100000"/>
              </a:lnSpc>
              <a:spcBef>
                <a:spcPts val="0"/>
              </a:spcBef>
              <a:spcAft>
                <a:spcPts val="0"/>
              </a:spcAft>
              <a:buSzPts val="1400"/>
              <a:buNone/>
              <a:defRPr sz="1867">
                <a:latin typeface="Courier Prime"/>
                <a:ea typeface="Courier Prime"/>
                <a:cs typeface="Courier Prime"/>
                <a:sym typeface="Courier Prime"/>
              </a:defRPr>
            </a:lvl8pPr>
            <a:lvl9pPr lvl="8" algn="ctr">
              <a:lnSpc>
                <a:spcPct val="100000"/>
              </a:lnSpc>
              <a:spcBef>
                <a:spcPts val="0"/>
              </a:spcBef>
              <a:spcAft>
                <a:spcPts val="0"/>
              </a:spcAft>
              <a:buSzPts val="1400"/>
              <a:buNone/>
              <a:defRPr sz="1867">
                <a:latin typeface="Courier Prime"/>
                <a:ea typeface="Courier Prime"/>
                <a:cs typeface="Courier Prime"/>
                <a:sym typeface="Courier Prime"/>
              </a:defRPr>
            </a:lvl9pPr>
          </a:lstStyle>
          <a:p>
            <a:endParaRPr/>
          </a:p>
        </p:txBody>
      </p:sp>
      <p:sp>
        <p:nvSpPr>
          <p:cNvPr id="162" name="Google Shape;162;p66"/>
          <p:cNvSpPr/>
          <p:nvPr/>
        </p:nvSpPr>
        <p:spPr>
          <a:xfrm>
            <a:off x="0" y="6424833"/>
            <a:ext cx="12192000" cy="455200"/>
          </a:xfrm>
          <a:prstGeom prst="rect">
            <a:avLst/>
          </a:prstGeom>
          <a:solidFill>
            <a:schemeClr val="accen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63" name="Google Shape;163;p66"/>
          <p:cNvSpPr txBox="1">
            <a:spLocks noGrp="1"/>
          </p:cNvSpPr>
          <p:nvPr>
            <p:ph type="subTitle" idx="7"/>
          </p:nvPr>
        </p:nvSpPr>
        <p:spPr>
          <a:xfrm>
            <a:off x="4355608" y="4079423"/>
            <a:ext cx="3480800" cy="424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133">
                <a:solidFill>
                  <a:schemeClr val="accent1"/>
                </a:solidFill>
                <a:latin typeface="Montserrat Medium"/>
                <a:ea typeface="Montserrat Medium"/>
                <a:cs typeface="Montserrat Medium"/>
                <a:sym typeface="Montserrat Medium"/>
              </a:defRPr>
            </a:lvl1pPr>
            <a:lvl2pPr lvl="1"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2pPr>
            <a:lvl3pPr lvl="2"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3pPr>
            <a:lvl4pPr lvl="3"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4pPr>
            <a:lvl5pPr lvl="4"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5pPr>
            <a:lvl6pPr lvl="5"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6pPr>
            <a:lvl7pPr lvl="6"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7pPr>
            <a:lvl8pPr lvl="7"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8pPr>
            <a:lvl9pPr lvl="8"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9pPr>
          </a:lstStyle>
          <a:p>
            <a:endParaRPr/>
          </a:p>
        </p:txBody>
      </p:sp>
      <p:sp>
        <p:nvSpPr>
          <p:cNvPr id="164" name="Google Shape;164;p66"/>
          <p:cNvSpPr txBox="1">
            <a:spLocks noGrp="1"/>
          </p:cNvSpPr>
          <p:nvPr>
            <p:ph type="subTitle" idx="8"/>
          </p:nvPr>
        </p:nvSpPr>
        <p:spPr>
          <a:xfrm>
            <a:off x="716785" y="4079423"/>
            <a:ext cx="3480800" cy="424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133">
                <a:solidFill>
                  <a:schemeClr val="accent1"/>
                </a:solidFill>
                <a:latin typeface="Montserrat Medium"/>
                <a:ea typeface="Montserrat Medium"/>
                <a:cs typeface="Montserrat Medium"/>
                <a:sym typeface="Montserrat Medium"/>
              </a:defRPr>
            </a:lvl1pPr>
            <a:lvl2pPr lvl="1"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2pPr>
            <a:lvl3pPr lvl="2"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3pPr>
            <a:lvl4pPr lvl="3"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4pPr>
            <a:lvl5pPr lvl="4"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5pPr>
            <a:lvl6pPr lvl="5"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6pPr>
            <a:lvl7pPr lvl="6"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7pPr>
            <a:lvl8pPr lvl="7"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8pPr>
            <a:lvl9pPr lvl="8"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9pPr>
          </a:lstStyle>
          <a:p>
            <a:endParaRPr/>
          </a:p>
        </p:txBody>
      </p:sp>
      <p:sp>
        <p:nvSpPr>
          <p:cNvPr id="165" name="Google Shape;165;p66"/>
          <p:cNvSpPr txBox="1">
            <a:spLocks noGrp="1"/>
          </p:cNvSpPr>
          <p:nvPr>
            <p:ph type="subTitle" idx="9"/>
          </p:nvPr>
        </p:nvSpPr>
        <p:spPr>
          <a:xfrm>
            <a:off x="7994432" y="4079423"/>
            <a:ext cx="3480800" cy="424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133">
                <a:solidFill>
                  <a:schemeClr val="accent1"/>
                </a:solidFill>
                <a:latin typeface="Montserrat Medium"/>
                <a:ea typeface="Montserrat Medium"/>
                <a:cs typeface="Montserrat Medium"/>
                <a:sym typeface="Montserrat Medium"/>
              </a:defRPr>
            </a:lvl1pPr>
            <a:lvl2pPr lvl="1"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2pPr>
            <a:lvl3pPr lvl="2"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3pPr>
            <a:lvl4pPr lvl="3"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4pPr>
            <a:lvl5pPr lvl="4"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5pPr>
            <a:lvl6pPr lvl="5"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6pPr>
            <a:lvl7pPr lvl="6"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7pPr>
            <a:lvl8pPr lvl="7"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8pPr>
            <a:lvl9pPr lvl="8" algn="ctr">
              <a:lnSpc>
                <a:spcPct val="100000"/>
              </a:lnSpc>
              <a:spcBef>
                <a:spcPts val="0"/>
              </a:spcBef>
              <a:spcAft>
                <a:spcPts val="0"/>
              </a:spcAft>
              <a:buSzPts val="1400"/>
              <a:buNone/>
              <a:defRPr sz="2133">
                <a:solidFill>
                  <a:schemeClr val="accent1"/>
                </a:solidFill>
                <a:latin typeface="Montserrat Medium"/>
                <a:ea typeface="Montserrat Medium"/>
                <a:cs typeface="Montserrat Medium"/>
                <a:sym typeface="Montserrat Medium"/>
              </a:defRPr>
            </a:lvl9pPr>
          </a:lstStyle>
          <a:p>
            <a:endParaRPr/>
          </a:p>
        </p:txBody>
      </p:sp>
      <p:sp>
        <p:nvSpPr>
          <p:cNvPr id="166" name="Google Shape;166;p66"/>
          <p:cNvSpPr txBox="1">
            <a:spLocks noGrp="1"/>
          </p:cNvSpPr>
          <p:nvPr>
            <p:ph type="subTitle" idx="13"/>
          </p:nvPr>
        </p:nvSpPr>
        <p:spPr>
          <a:xfrm>
            <a:off x="716933" y="4341227"/>
            <a:ext cx="3480800" cy="1433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atin typeface="Courier Prime"/>
                <a:ea typeface="Courier Prime"/>
                <a:cs typeface="Courier Prime"/>
                <a:sym typeface="Courier Prime"/>
              </a:defRPr>
            </a:lvl1pPr>
            <a:lvl2pPr lvl="1" algn="ctr">
              <a:lnSpc>
                <a:spcPct val="100000"/>
              </a:lnSpc>
              <a:spcBef>
                <a:spcPts val="0"/>
              </a:spcBef>
              <a:spcAft>
                <a:spcPts val="0"/>
              </a:spcAft>
              <a:buSzPts val="1400"/>
              <a:buNone/>
              <a:defRPr sz="1867">
                <a:latin typeface="Courier Prime"/>
                <a:ea typeface="Courier Prime"/>
                <a:cs typeface="Courier Prime"/>
                <a:sym typeface="Courier Prime"/>
              </a:defRPr>
            </a:lvl2pPr>
            <a:lvl3pPr lvl="2" algn="ctr">
              <a:lnSpc>
                <a:spcPct val="100000"/>
              </a:lnSpc>
              <a:spcBef>
                <a:spcPts val="0"/>
              </a:spcBef>
              <a:spcAft>
                <a:spcPts val="0"/>
              </a:spcAft>
              <a:buSzPts val="1400"/>
              <a:buNone/>
              <a:defRPr sz="1867">
                <a:latin typeface="Courier Prime"/>
                <a:ea typeface="Courier Prime"/>
                <a:cs typeface="Courier Prime"/>
                <a:sym typeface="Courier Prime"/>
              </a:defRPr>
            </a:lvl3pPr>
            <a:lvl4pPr lvl="3" algn="ctr">
              <a:lnSpc>
                <a:spcPct val="100000"/>
              </a:lnSpc>
              <a:spcBef>
                <a:spcPts val="0"/>
              </a:spcBef>
              <a:spcAft>
                <a:spcPts val="0"/>
              </a:spcAft>
              <a:buSzPts val="1400"/>
              <a:buNone/>
              <a:defRPr sz="1867">
                <a:latin typeface="Courier Prime"/>
                <a:ea typeface="Courier Prime"/>
                <a:cs typeface="Courier Prime"/>
                <a:sym typeface="Courier Prime"/>
              </a:defRPr>
            </a:lvl4pPr>
            <a:lvl5pPr lvl="4" algn="ctr">
              <a:lnSpc>
                <a:spcPct val="100000"/>
              </a:lnSpc>
              <a:spcBef>
                <a:spcPts val="0"/>
              </a:spcBef>
              <a:spcAft>
                <a:spcPts val="0"/>
              </a:spcAft>
              <a:buSzPts val="1400"/>
              <a:buNone/>
              <a:defRPr sz="1867">
                <a:latin typeface="Courier Prime"/>
                <a:ea typeface="Courier Prime"/>
                <a:cs typeface="Courier Prime"/>
                <a:sym typeface="Courier Prime"/>
              </a:defRPr>
            </a:lvl5pPr>
            <a:lvl6pPr lvl="5" algn="ctr">
              <a:lnSpc>
                <a:spcPct val="100000"/>
              </a:lnSpc>
              <a:spcBef>
                <a:spcPts val="0"/>
              </a:spcBef>
              <a:spcAft>
                <a:spcPts val="0"/>
              </a:spcAft>
              <a:buSzPts val="1400"/>
              <a:buNone/>
              <a:defRPr sz="1867">
                <a:latin typeface="Courier Prime"/>
                <a:ea typeface="Courier Prime"/>
                <a:cs typeface="Courier Prime"/>
                <a:sym typeface="Courier Prime"/>
              </a:defRPr>
            </a:lvl6pPr>
            <a:lvl7pPr lvl="6" algn="ctr">
              <a:lnSpc>
                <a:spcPct val="100000"/>
              </a:lnSpc>
              <a:spcBef>
                <a:spcPts val="0"/>
              </a:spcBef>
              <a:spcAft>
                <a:spcPts val="0"/>
              </a:spcAft>
              <a:buSzPts val="1400"/>
              <a:buNone/>
              <a:defRPr sz="1867">
                <a:latin typeface="Courier Prime"/>
                <a:ea typeface="Courier Prime"/>
                <a:cs typeface="Courier Prime"/>
                <a:sym typeface="Courier Prime"/>
              </a:defRPr>
            </a:lvl7pPr>
            <a:lvl8pPr lvl="7" algn="ctr">
              <a:lnSpc>
                <a:spcPct val="100000"/>
              </a:lnSpc>
              <a:spcBef>
                <a:spcPts val="0"/>
              </a:spcBef>
              <a:spcAft>
                <a:spcPts val="0"/>
              </a:spcAft>
              <a:buSzPts val="1400"/>
              <a:buNone/>
              <a:defRPr sz="1867">
                <a:latin typeface="Courier Prime"/>
                <a:ea typeface="Courier Prime"/>
                <a:cs typeface="Courier Prime"/>
                <a:sym typeface="Courier Prime"/>
              </a:defRPr>
            </a:lvl8pPr>
            <a:lvl9pPr lvl="8" algn="ctr">
              <a:lnSpc>
                <a:spcPct val="100000"/>
              </a:lnSpc>
              <a:spcBef>
                <a:spcPts val="0"/>
              </a:spcBef>
              <a:spcAft>
                <a:spcPts val="0"/>
              </a:spcAft>
              <a:buSzPts val="1400"/>
              <a:buNone/>
              <a:defRPr sz="1867">
                <a:latin typeface="Courier Prime"/>
                <a:ea typeface="Courier Prime"/>
                <a:cs typeface="Courier Prime"/>
                <a:sym typeface="Courier Prime"/>
              </a:defRPr>
            </a:lvl9pPr>
          </a:lstStyle>
          <a:p>
            <a:endParaRPr/>
          </a:p>
        </p:txBody>
      </p:sp>
      <p:sp>
        <p:nvSpPr>
          <p:cNvPr id="167" name="Google Shape;167;p66"/>
          <p:cNvSpPr txBox="1">
            <a:spLocks noGrp="1"/>
          </p:cNvSpPr>
          <p:nvPr>
            <p:ph type="subTitle" idx="14"/>
          </p:nvPr>
        </p:nvSpPr>
        <p:spPr>
          <a:xfrm>
            <a:off x="4355617" y="4341227"/>
            <a:ext cx="3480800" cy="1433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atin typeface="Courier Prime"/>
                <a:ea typeface="Courier Prime"/>
                <a:cs typeface="Courier Prime"/>
                <a:sym typeface="Courier Prime"/>
              </a:defRPr>
            </a:lvl1pPr>
            <a:lvl2pPr lvl="1" algn="ctr">
              <a:lnSpc>
                <a:spcPct val="100000"/>
              </a:lnSpc>
              <a:spcBef>
                <a:spcPts val="0"/>
              </a:spcBef>
              <a:spcAft>
                <a:spcPts val="0"/>
              </a:spcAft>
              <a:buSzPts val="1400"/>
              <a:buNone/>
              <a:defRPr sz="1867">
                <a:latin typeface="Courier Prime"/>
                <a:ea typeface="Courier Prime"/>
                <a:cs typeface="Courier Prime"/>
                <a:sym typeface="Courier Prime"/>
              </a:defRPr>
            </a:lvl2pPr>
            <a:lvl3pPr lvl="2" algn="ctr">
              <a:lnSpc>
                <a:spcPct val="100000"/>
              </a:lnSpc>
              <a:spcBef>
                <a:spcPts val="0"/>
              </a:spcBef>
              <a:spcAft>
                <a:spcPts val="0"/>
              </a:spcAft>
              <a:buSzPts val="1400"/>
              <a:buNone/>
              <a:defRPr sz="1867">
                <a:latin typeface="Courier Prime"/>
                <a:ea typeface="Courier Prime"/>
                <a:cs typeface="Courier Prime"/>
                <a:sym typeface="Courier Prime"/>
              </a:defRPr>
            </a:lvl3pPr>
            <a:lvl4pPr lvl="3" algn="ctr">
              <a:lnSpc>
                <a:spcPct val="100000"/>
              </a:lnSpc>
              <a:spcBef>
                <a:spcPts val="0"/>
              </a:spcBef>
              <a:spcAft>
                <a:spcPts val="0"/>
              </a:spcAft>
              <a:buSzPts val="1400"/>
              <a:buNone/>
              <a:defRPr sz="1867">
                <a:latin typeface="Courier Prime"/>
                <a:ea typeface="Courier Prime"/>
                <a:cs typeface="Courier Prime"/>
                <a:sym typeface="Courier Prime"/>
              </a:defRPr>
            </a:lvl4pPr>
            <a:lvl5pPr lvl="4" algn="ctr">
              <a:lnSpc>
                <a:spcPct val="100000"/>
              </a:lnSpc>
              <a:spcBef>
                <a:spcPts val="0"/>
              </a:spcBef>
              <a:spcAft>
                <a:spcPts val="0"/>
              </a:spcAft>
              <a:buSzPts val="1400"/>
              <a:buNone/>
              <a:defRPr sz="1867">
                <a:latin typeface="Courier Prime"/>
                <a:ea typeface="Courier Prime"/>
                <a:cs typeface="Courier Prime"/>
                <a:sym typeface="Courier Prime"/>
              </a:defRPr>
            </a:lvl5pPr>
            <a:lvl6pPr lvl="5" algn="ctr">
              <a:lnSpc>
                <a:spcPct val="100000"/>
              </a:lnSpc>
              <a:spcBef>
                <a:spcPts val="0"/>
              </a:spcBef>
              <a:spcAft>
                <a:spcPts val="0"/>
              </a:spcAft>
              <a:buSzPts val="1400"/>
              <a:buNone/>
              <a:defRPr sz="1867">
                <a:latin typeface="Courier Prime"/>
                <a:ea typeface="Courier Prime"/>
                <a:cs typeface="Courier Prime"/>
                <a:sym typeface="Courier Prime"/>
              </a:defRPr>
            </a:lvl6pPr>
            <a:lvl7pPr lvl="6" algn="ctr">
              <a:lnSpc>
                <a:spcPct val="100000"/>
              </a:lnSpc>
              <a:spcBef>
                <a:spcPts val="0"/>
              </a:spcBef>
              <a:spcAft>
                <a:spcPts val="0"/>
              </a:spcAft>
              <a:buSzPts val="1400"/>
              <a:buNone/>
              <a:defRPr sz="1867">
                <a:latin typeface="Courier Prime"/>
                <a:ea typeface="Courier Prime"/>
                <a:cs typeface="Courier Prime"/>
                <a:sym typeface="Courier Prime"/>
              </a:defRPr>
            </a:lvl7pPr>
            <a:lvl8pPr lvl="7" algn="ctr">
              <a:lnSpc>
                <a:spcPct val="100000"/>
              </a:lnSpc>
              <a:spcBef>
                <a:spcPts val="0"/>
              </a:spcBef>
              <a:spcAft>
                <a:spcPts val="0"/>
              </a:spcAft>
              <a:buSzPts val="1400"/>
              <a:buNone/>
              <a:defRPr sz="1867">
                <a:latin typeface="Courier Prime"/>
                <a:ea typeface="Courier Prime"/>
                <a:cs typeface="Courier Prime"/>
                <a:sym typeface="Courier Prime"/>
              </a:defRPr>
            </a:lvl8pPr>
            <a:lvl9pPr lvl="8" algn="ctr">
              <a:lnSpc>
                <a:spcPct val="100000"/>
              </a:lnSpc>
              <a:spcBef>
                <a:spcPts val="0"/>
              </a:spcBef>
              <a:spcAft>
                <a:spcPts val="0"/>
              </a:spcAft>
              <a:buSzPts val="1400"/>
              <a:buNone/>
              <a:defRPr sz="1867">
                <a:latin typeface="Courier Prime"/>
                <a:ea typeface="Courier Prime"/>
                <a:cs typeface="Courier Prime"/>
                <a:sym typeface="Courier Prime"/>
              </a:defRPr>
            </a:lvl9pPr>
          </a:lstStyle>
          <a:p>
            <a:endParaRPr/>
          </a:p>
        </p:txBody>
      </p:sp>
      <p:sp>
        <p:nvSpPr>
          <p:cNvPr id="168" name="Google Shape;168;p66"/>
          <p:cNvSpPr txBox="1">
            <a:spLocks noGrp="1"/>
          </p:cNvSpPr>
          <p:nvPr>
            <p:ph type="subTitle" idx="15"/>
          </p:nvPr>
        </p:nvSpPr>
        <p:spPr>
          <a:xfrm>
            <a:off x="7994317" y="4341227"/>
            <a:ext cx="3480800" cy="1433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atin typeface="Courier Prime"/>
                <a:ea typeface="Courier Prime"/>
                <a:cs typeface="Courier Prime"/>
                <a:sym typeface="Courier Prime"/>
              </a:defRPr>
            </a:lvl1pPr>
            <a:lvl2pPr lvl="1" algn="ctr">
              <a:lnSpc>
                <a:spcPct val="100000"/>
              </a:lnSpc>
              <a:spcBef>
                <a:spcPts val="0"/>
              </a:spcBef>
              <a:spcAft>
                <a:spcPts val="0"/>
              </a:spcAft>
              <a:buSzPts val="1400"/>
              <a:buNone/>
              <a:defRPr sz="1867">
                <a:latin typeface="Courier Prime"/>
                <a:ea typeface="Courier Prime"/>
                <a:cs typeface="Courier Prime"/>
                <a:sym typeface="Courier Prime"/>
              </a:defRPr>
            </a:lvl2pPr>
            <a:lvl3pPr lvl="2" algn="ctr">
              <a:lnSpc>
                <a:spcPct val="100000"/>
              </a:lnSpc>
              <a:spcBef>
                <a:spcPts val="0"/>
              </a:spcBef>
              <a:spcAft>
                <a:spcPts val="0"/>
              </a:spcAft>
              <a:buSzPts val="1400"/>
              <a:buNone/>
              <a:defRPr sz="1867">
                <a:latin typeface="Courier Prime"/>
                <a:ea typeface="Courier Prime"/>
                <a:cs typeface="Courier Prime"/>
                <a:sym typeface="Courier Prime"/>
              </a:defRPr>
            </a:lvl3pPr>
            <a:lvl4pPr lvl="3" algn="ctr">
              <a:lnSpc>
                <a:spcPct val="100000"/>
              </a:lnSpc>
              <a:spcBef>
                <a:spcPts val="0"/>
              </a:spcBef>
              <a:spcAft>
                <a:spcPts val="0"/>
              </a:spcAft>
              <a:buSzPts val="1400"/>
              <a:buNone/>
              <a:defRPr sz="1867">
                <a:latin typeface="Courier Prime"/>
                <a:ea typeface="Courier Prime"/>
                <a:cs typeface="Courier Prime"/>
                <a:sym typeface="Courier Prime"/>
              </a:defRPr>
            </a:lvl4pPr>
            <a:lvl5pPr lvl="4" algn="ctr">
              <a:lnSpc>
                <a:spcPct val="100000"/>
              </a:lnSpc>
              <a:spcBef>
                <a:spcPts val="0"/>
              </a:spcBef>
              <a:spcAft>
                <a:spcPts val="0"/>
              </a:spcAft>
              <a:buSzPts val="1400"/>
              <a:buNone/>
              <a:defRPr sz="1867">
                <a:latin typeface="Courier Prime"/>
                <a:ea typeface="Courier Prime"/>
                <a:cs typeface="Courier Prime"/>
                <a:sym typeface="Courier Prime"/>
              </a:defRPr>
            </a:lvl5pPr>
            <a:lvl6pPr lvl="5" algn="ctr">
              <a:lnSpc>
                <a:spcPct val="100000"/>
              </a:lnSpc>
              <a:spcBef>
                <a:spcPts val="0"/>
              </a:spcBef>
              <a:spcAft>
                <a:spcPts val="0"/>
              </a:spcAft>
              <a:buSzPts val="1400"/>
              <a:buNone/>
              <a:defRPr sz="1867">
                <a:latin typeface="Courier Prime"/>
                <a:ea typeface="Courier Prime"/>
                <a:cs typeface="Courier Prime"/>
                <a:sym typeface="Courier Prime"/>
              </a:defRPr>
            </a:lvl6pPr>
            <a:lvl7pPr lvl="6" algn="ctr">
              <a:lnSpc>
                <a:spcPct val="100000"/>
              </a:lnSpc>
              <a:spcBef>
                <a:spcPts val="0"/>
              </a:spcBef>
              <a:spcAft>
                <a:spcPts val="0"/>
              </a:spcAft>
              <a:buSzPts val="1400"/>
              <a:buNone/>
              <a:defRPr sz="1867">
                <a:latin typeface="Courier Prime"/>
                <a:ea typeface="Courier Prime"/>
                <a:cs typeface="Courier Prime"/>
                <a:sym typeface="Courier Prime"/>
              </a:defRPr>
            </a:lvl7pPr>
            <a:lvl8pPr lvl="7" algn="ctr">
              <a:lnSpc>
                <a:spcPct val="100000"/>
              </a:lnSpc>
              <a:spcBef>
                <a:spcPts val="0"/>
              </a:spcBef>
              <a:spcAft>
                <a:spcPts val="0"/>
              </a:spcAft>
              <a:buSzPts val="1400"/>
              <a:buNone/>
              <a:defRPr sz="1867">
                <a:latin typeface="Courier Prime"/>
                <a:ea typeface="Courier Prime"/>
                <a:cs typeface="Courier Prime"/>
                <a:sym typeface="Courier Prime"/>
              </a:defRPr>
            </a:lvl8pPr>
            <a:lvl9pPr lvl="8" algn="ctr">
              <a:lnSpc>
                <a:spcPct val="100000"/>
              </a:lnSpc>
              <a:spcBef>
                <a:spcPts val="0"/>
              </a:spcBef>
              <a:spcAft>
                <a:spcPts val="0"/>
              </a:spcAft>
              <a:buSzPts val="1400"/>
              <a:buNone/>
              <a:defRPr sz="1867">
                <a:latin typeface="Courier Prime"/>
                <a:ea typeface="Courier Prime"/>
                <a:cs typeface="Courier Prime"/>
                <a:sym typeface="Courier Prime"/>
              </a:defRPr>
            </a:lvl9pPr>
          </a:lstStyle>
          <a:p>
            <a:endParaRPr/>
          </a:p>
        </p:txBody>
      </p:sp>
      <p:grpSp>
        <p:nvGrpSpPr>
          <p:cNvPr id="169" name="Google Shape;169;p66"/>
          <p:cNvGrpSpPr/>
          <p:nvPr/>
        </p:nvGrpSpPr>
        <p:grpSpPr>
          <a:xfrm>
            <a:off x="10987301" y="5704063"/>
            <a:ext cx="951839" cy="940471"/>
            <a:chOff x="8240475" y="4278047"/>
            <a:chExt cx="713879" cy="705353"/>
          </a:xfrm>
        </p:grpSpPr>
        <p:sp>
          <p:nvSpPr>
            <p:cNvPr id="170" name="Google Shape;170;p66"/>
            <p:cNvSpPr/>
            <p:nvPr/>
          </p:nvSpPr>
          <p:spPr>
            <a:xfrm>
              <a:off x="8240475" y="4574500"/>
              <a:ext cx="408900" cy="4089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71" name="Google Shape;171;p66"/>
            <p:cNvSpPr/>
            <p:nvPr/>
          </p:nvSpPr>
          <p:spPr>
            <a:xfrm rot="-5400000">
              <a:off x="8506310" y="4433498"/>
              <a:ext cx="306900" cy="2841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72" name="Google Shape;172;p66"/>
            <p:cNvSpPr/>
            <p:nvPr/>
          </p:nvSpPr>
          <p:spPr>
            <a:xfrm>
              <a:off x="8840054" y="4278047"/>
              <a:ext cx="114300" cy="1059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nvGrpSpPr>
          <p:cNvPr id="173" name="Google Shape;173;p66"/>
          <p:cNvGrpSpPr/>
          <p:nvPr/>
        </p:nvGrpSpPr>
        <p:grpSpPr>
          <a:xfrm>
            <a:off x="314012" y="6020754"/>
            <a:ext cx="632525" cy="646421"/>
            <a:chOff x="265900" y="4528028"/>
            <a:chExt cx="520169" cy="531597"/>
          </a:xfrm>
        </p:grpSpPr>
        <p:sp>
          <p:nvSpPr>
            <p:cNvPr id="174" name="Google Shape;174;p66"/>
            <p:cNvSpPr/>
            <p:nvPr/>
          </p:nvSpPr>
          <p:spPr>
            <a:xfrm>
              <a:off x="265900" y="4604225"/>
              <a:ext cx="455400" cy="4554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75" name="Google Shape;175;p66"/>
            <p:cNvSpPr/>
            <p:nvPr/>
          </p:nvSpPr>
          <p:spPr>
            <a:xfrm rot="10800000" flipH="1">
              <a:off x="330669" y="4528028"/>
              <a:ext cx="455400" cy="4554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Tree>
    <p:extLst>
      <p:ext uri="{BB962C8B-B14F-4D97-AF65-F5344CB8AC3E}">
        <p14:creationId xmlns:p14="http://schemas.microsoft.com/office/powerpoint/2010/main" val="28772940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only" type="titleOnly">
  <p:cSld name="Title only">
    <p:bg>
      <p:bgPr>
        <a:solidFill>
          <a:schemeClr val="accent6"/>
        </a:solidFill>
        <a:effectLst/>
      </p:bgPr>
    </p:bg>
    <p:spTree>
      <p:nvGrpSpPr>
        <p:cNvPr id="1" name="Shape 176"/>
        <p:cNvGrpSpPr/>
        <p:nvPr/>
      </p:nvGrpSpPr>
      <p:grpSpPr>
        <a:xfrm>
          <a:off x="0" y="0"/>
          <a:ext cx="0" cy="0"/>
          <a:chOff x="0" y="0"/>
          <a:chExt cx="0" cy="0"/>
        </a:xfrm>
      </p:grpSpPr>
      <p:sp>
        <p:nvSpPr>
          <p:cNvPr id="177" name="Google Shape;177;p67"/>
          <p:cNvSpPr txBox="1">
            <a:spLocks noGrp="1"/>
          </p:cNvSpPr>
          <p:nvPr>
            <p:ph type="title"/>
          </p:nvPr>
        </p:nvSpPr>
        <p:spPr>
          <a:xfrm>
            <a:off x="851600" y="796467"/>
            <a:ext cx="10488800" cy="7636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accent1"/>
              </a:buClr>
              <a:buSzPts val="3000"/>
              <a:buNone/>
              <a:defRPr sz="4000">
                <a:solidFill>
                  <a:schemeClr val="accent1"/>
                </a:solidFill>
              </a:defRPr>
            </a:lvl1pPr>
            <a:lvl2pPr lvl="1" algn="ctr">
              <a:lnSpc>
                <a:spcPct val="100000"/>
              </a:lnSpc>
              <a:spcBef>
                <a:spcPts val="0"/>
              </a:spcBef>
              <a:spcAft>
                <a:spcPts val="0"/>
              </a:spcAft>
              <a:buClr>
                <a:schemeClr val="accent1"/>
              </a:buClr>
              <a:buSzPts val="3100"/>
              <a:buNone/>
              <a:defRPr sz="4133">
                <a:solidFill>
                  <a:schemeClr val="accent1"/>
                </a:solidFill>
              </a:defRPr>
            </a:lvl2pPr>
            <a:lvl3pPr lvl="2" algn="ctr">
              <a:lnSpc>
                <a:spcPct val="100000"/>
              </a:lnSpc>
              <a:spcBef>
                <a:spcPts val="0"/>
              </a:spcBef>
              <a:spcAft>
                <a:spcPts val="0"/>
              </a:spcAft>
              <a:buClr>
                <a:schemeClr val="accent1"/>
              </a:buClr>
              <a:buSzPts val="3100"/>
              <a:buNone/>
              <a:defRPr sz="4133">
                <a:solidFill>
                  <a:schemeClr val="accent1"/>
                </a:solidFill>
              </a:defRPr>
            </a:lvl3pPr>
            <a:lvl4pPr lvl="3" algn="ctr">
              <a:lnSpc>
                <a:spcPct val="100000"/>
              </a:lnSpc>
              <a:spcBef>
                <a:spcPts val="0"/>
              </a:spcBef>
              <a:spcAft>
                <a:spcPts val="0"/>
              </a:spcAft>
              <a:buClr>
                <a:schemeClr val="accent1"/>
              </a:buClr>
              <a:buSzPts val="3100"/>
              <a:buNone/>
              <a:defRPr sz="4133">
                <a:solidFill>
                  <a:schemeClr val="accent1"/>
                </a:solidFill>
              </a:defRPr>
            </a:lvl4pPr>
            <a:lvl5pPr lvl="4" algn="ctr">
              <a:lnSpc>
                <a:spcPct val="100000"/>
              </a:lnSpc>
              <a:spcBef>
                <a:spcPts val="0"/>
              </a:spcBef>
              <a:spcAft>
                <a:spcPts val="0"/>
              </a:spcAft>
              <a:buClr>
                <a:schemeClr val="accent1"/>
              </a:buClr>
              <a:buSzPts val="3100"/>
              <a:buNone/>
              <a:defRPr sz="4133">
                <a:solidFill>
                  <a:schemeClr val="accent1"/>
                </a:solidFill>
              </a:defRPr>
            </a:lvl5pPr>
            <a:lvl6pPr lvl="5" algn="ctr">
              <a:lnSpc>
                <a:spcPct val="100000"/>
              </a:lnSpc>
              <a:spcBef>
                <a:spcPts val="0"/>
              </a:spcBef>
              <a:spcAft>
                <a:spcPts val="0"/>
              </a:spcAft>
              <a:buClr>
                <a:schemeClr val="accent1"/>
              </a:buClr>
              <a:buSzPts val="3100"/>
              <a:buNone/>
              <a:defRPr sz="4133">
                <a:solidFill>
                  <a:schemeClr val="accent1"/>
                </a:solidFill>
              </a:defRPr>
            </a:lvl6pPr>
            <a:lvl7pPr lvl="6" algn="ctr">
              <a:lnSpc>
                <a:spcPct val="100000"/>
              </a:lnSpc>
              <a:spcBef>
                <a:spcPts val="0"/>
              </a:spcBef>
              <a:spcAft>
                <a:spcPts val="0"/>
              </a:spcAft>
              <a:buClr>
                <a:schemeClr val="accent1"/>
              </a:buClr>
              <a:buSzPts val="3100"/>
              <a:buNone/>
              <a:defRPr sz="4133">
                <a:solidFill>
                  <a:schemeClr val="accent1"/>
                </a:solidFill>
              </a:defRPr>
            </a:lvl7pPr>
            <a:lvl8pPr lvl="7" algn="ctr">
              <a:lnSpc>
                <a:spcPct val="100000"/>
              </a:lnSpc>
              <a:spcBef>
                <a:spcPts val="0"/>
              </a:spcBef>
              <a:spcAft>
                <a:spcPts val="0"/>
              </a:spcAft>
              <a:buClr>
                <a:schemeClr val="accent1"/>
              </a:buClr>
              <a:buSzPts val="3100"/>
              <a:buNone/>
              <a:defRPr sz="4133">
                <a:solidFill>
                  <a:schemeClr val="accent1"/>
                </a:solidFill>
              </a:defRPr>
            </a:lvl8pPr>
            <a:lvl9pPr lvl="8" algn="ctr">
              <a:lnSpc>
                <a:spcPct val="100000"/>
              </a:lnSpc>
              <a:spcBef>
                <a:spcPts val="0"/>
              </a:spcBef>
              <a:spcAft>
                <a:spcPts val="0"/>
              </a:spcAft>
              <a:buClr>
                <a:schemeClr val="accent1"/>
              </a:buClr>
              <a:buSzPts val="3100"/>
              <a:buNone/>
              <a:defRPr sz="4133">
                <a:solidFill>
                  <a:schemeClr val="accent1"/>
                </a:solidFill>
              </a:defRPr>
            </a:lvl9pPr>
          </a:lstStyle>
          <a:p>
            <a:endParaRPr/>
          </a:p>
        </p:txBody>
      </p:sp>
      <p:sp>
        <p:nvSpPr>
          <p:cNvPr id="178" name="Google Shape;178;p67"/>
          <p:cNvSpPr/>
          <p:nvPr/>
        </p:nvSpPr>
        <p:spPr>
          <a:xfrm>
            <a:off x="0" y="6424833"/>
            <a:ext cx="12192000" cy="455200"/>
          </a:xfrm>
          <a:prstGeom prst="rect">
            <a:avLst/>
          </a:prstGeom>
          <a:solidFill>
            <a:schemeClr val="accen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nvGrpSpPr>
          <p:cNvPr id="179" name="Google Shape;179;p67"/>
          <p:cNvGrpSpPr/>
          <p:nvPr/>
        </p:nvGrpSpPr>
        <p:grpSpPr>
          <a:xfrm>
            <a:off x="11356947" y="6023153"/>
            <a:ext cx="582192" cy="601268"/>
            <a:chOff x="8517710" y="4278047"/>
            <a:chExt cx="436644" cy="450951"/>
          </a:xfrm>
        </p:grpSpPr>
        <p:sp>
          <p:nvSpPr>
            <p:cNvPr id="180" name="Google Shape;180;p67"/>
            <p:cNvSpPr/>
            <p:nvPr/>
          </p:nvSpPr>
          <p:spPr>
            <a:xfrm rot="-5400000">
              <a:off x="8506310" y="4433498"/>
              <a:ext cx="306900" cy="2841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81" name="Google Shape;181;p67"/>
            <p:cNvSpPr/>
            <p:nvPr/>
          </p:nvSpPr>
          <p:spPr>
            <a:xfrm>
              <a:off x="8840054" y="4278047"/>
              <a:ext cx="114300" cy="1059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nvGrpSpPr>
          <p:cNvPr id="182" name="Google Shape;182;p67"/>
          <p:cNvGrpSpPr/>
          <p:nvPr/>
        </p:nvGrpSpPr>
        <p:grpSpPr>
          <a:xfrm rot="10800000">
            <a:off x="271118" y="241278"/>
            <a:ext cx="555199" cy="555199"/>
            <a:chOff x="260568" y="4482053"/>
            <a:chExt cx="416399" cy="416399"/>
          </a:xfrm>
        </p:grpSpPr>
        <p:sp>
          <p:nvSpPr>
            <p:cNvPr id="183" name="Google Shape;183;p67"/>
            <p:cNvSpPr/>
            <p:nvPr/>
          </p:nvSpPr>
          <p:spPr>
            <a:xfrm flipH="1">
              <a:off x="365567" y="4587052"/>
              <a:ext cx="311400" cy="3114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84" name="Google Shape;184;p67"/>
            <p:cNvSpPr/>
            <p:nvPr/>
          </p:nvSpPr>
          <p:spPr>
            <a:xfrm flipH="1">
              <a:off x="260568" y="4482053"/>
              <a:ext cx="181200" cy="1812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Tree>
    <p:extLst>
      <p:ext uri="{BB962C8B-B14F-4D97-AF65-F5344CB8AC3E}">
        <p14:creationId xmlns:p14="http://schemas.microsoft.com/office/powerpoint/2010/main" val="9030065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only 2">
  <p:cSld name="Title only 2">
    <p:bg>
      <p:bgPr>
        <a:solidFill>
          <a:schemeClr val="accent6"/>
        </a:solidFill>
        <a:effectLst/>
      </p:bgPr>
    </p:bg>
    <p:spTree>
      <p:nvGrpSpPr>
        <p:cNvPr id="1" name="Shape 185"/>
        <p:cNvGrpSpPr/>
        <p:nvPr/>
      </p:nvGrpSpPr>
      <p:grpSpPr>
        <a:xfrm>
          <a:off x="0" y="0"/>
          <a:ext cx="0" cy="0"/>
          <a:chOff x="0" y="0"/>
          <a:chExt cx="0" cy="0"/>
        </a:xfrm>
      </p:grpSpPr>
      <p:sp>
        <p:nvSpPr>
          <p:cNvPr id="186" name="Google Shape;186;p68"/>
          <p:cNvSpPr txBox="1">
            <a:spLocks noGrp="1"/>
          </p:cNvSpPr>
          <p:nvPr>
            <p:ph type="title"/>
          </p:nvPr>
        </p:nvSpPr>
        <p:spPr>
          <a:xfrm>
            <a:off x="851600" y="796507"/>
            <a:ext cx="10488800" cy="7636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accent1"/>
              </a:buClr>
              <a:buSzPts val="3000"/>
              <a:buNone/>
              <a:defRPr sz="4000">
                <a:solidFill>
                  <a:schemeClr val="accent1"/>
                </a:solidFill>
              </a:defRPr>
            </a:lvl1pPr>
            <a:lvl2pPr lvl="1" algn="ctr">
              <a:lnSpc>
                <a:spcPct val="100000"/>
              </a:lnSpc>
              <a:spcBef>
                <a:spcPts val="0"/>
              </a:spcBef>
              <a:spcAft>
                <a:spcPts val="0"/>
              </a:spcAft>
              <a:buClr>
                <a:schemeClr val="accent1"/>
              </a:buClr>
              <a:buSzPts val="3100"/>
              <a:buNone/>
              <a:defRPr sz="4133">
                <a:solidFill>
                  <a:schemeClr val="accent1"/>
                </a:solidFill>
              </a:defRPr>
            </a:lvl2pPr>
            <a:lvl3pPr lvl="2" algn="ctr">
              <a:lnSpc>
                <a:spcPct val="100000"/>
              </a:lnSpc>
              <a:spcBef>
                <a:spcPts val="0"/>
              </a:spcBef>
              <a:spcAft>
                <a:spcPts val="0"/>
              </a:spcAft>
              <a:buClr>
                <a:schemeClr val="accent1"/>
              </a:buClr>
              <a:buSzPts val="3100"/>
              <a:buNone/>
              <a:defRPr sz="4133">
                <a:solidFill>
                  <a:schemeClr val="accent1"/>
                </a:solidFill>
              </a:defRPr>
            </a:lvl3pPr>
            <a:lvl4pPr lvl="3" algn="ctr">
              <a:lnSpc>
                <a:spcPct val="100000"/>
              </a:lnSpc>
              <a:spcBef>
                <a:spcPts val="0"/>
              </a:spcBef>
              <a:spcAft>
                <a:spcPts val="0"/>
              </a:spcAft>
              <a:buClr>
                <a:schemeClr val="accent1"/>
              </a:buClr>
              <a:buSzPts val="3100"/>
              <a:buNone/>
              <a:defRPr sz="4133">
                <a:solidFill>
                  <a:schemeClr val="accent1"/>
                </a:solidFill>
              </a:defRPr>
            </a:lvl4pPr>
            <a:lvl5pPr lvl="4" algn="ctr">
              <a:lnSpc>
                <a:spcPct val="100000"/>
              </a:lnSpc>
              <a:spcBef>
                <a:spcPts val="0"/>
              </a:spcBef>
              <a:spcAft>
                <a:spcPts val="0"/>
              </a:spcAft>
              <a:buClr>
                <a:schemeClr val="accent1"/>
              </a:buClr>
              <a:buSzPts val="3100"/>
              <a:buNone/>
              <a:defRPr sz="4133">
                <a:solidFill>
                  <a:schemeClr val="accent1"/>
                </a:solidFill>
              </a:defRPr>
            </a:lvl5pPr>
            <a:lvl6pPr lvl="5" algn="ctr">
              <a:lnSpc>
                <a:spcPct val="100000"/>
              </a:lnSpc>
              <a:spcBef>
                <a:spcPts val="0"/>
              </a:spcBef>
              <a:spcAft>
                <a:spcPts val="0"/>
              </a:spcAft>
              <a:buClr>
                <a:schemeClr val="accent1"/>
              </a:buClr>
              <a:buSzPts val="3100"/>
              <a:buNone/>
              <a:defRPr sz="4133">
                <a:solidFill>
                  <a:schemeClr val="accent1"/>
                </a:solidFill>
              </a:defRPr>
            </a:lvl6pPr>
            <a:lvl7pPr lvl="6" algn="ctr">
              <a:lnSpc>
                <a:spcPct val="100000"/>
              </a:lnSpc>
              <a:spcBef>
                <a:spcPts val="0"/>
              </a:spcBef>
              <a:spcAft>
                <a:spcPts val="0"/>
              </a:spcAft>
              <a:buClr>
                <a:schemeClr val="accent1"/>
              </a:buClr>
              <a:buSzPts val="3100"/>
              <a:buNone/>
              <a:defRPr sz="4133">
                <a:solidFill>
                  <a:schemeClr val="accent1"/>
                </a:solidFill>
              </a:defRPr>
            </a:lvl7pPr>
            <a:lvl8pPr lvl="7" algn="ctr">
              <a:lnSpc>
                <a:spcPct val="100000"/>
              </a:lnSpc>
              <a:spcBef>
                <a:spcPts val="0"/>
              </a:spcBef>
              <a:spcAft>
                <a:spcPts val="0"/>
              </a:spcAft>
              <a:buClr>
                <a:schemeClr val="accent1"/>
              </a:buClr>
              <a:buSzPts val="3100"/>
              <a:buNone/>
              <a:defRPr sz="4133">
                <a:solidFill>
                  <a:schemeClr val="accent1"/>
                </a:solidFill>
              </a:defRPr>
            </a:lvl8pPr>
            <a:lvl9pPr lvl="8" algn="ctr">
              <a:lnSpc>
                <a:spcPct val="100000"/>
              </a:lnSpc>
              <a:spcBef>
                <a:spcPts val="0"/>
              </a:spcBef>
              <a:spcAft>
                <a:spcPts val="0"/>
              </a:spcAft>
              <a:buClr>
                <a:schemeClr val="accent1"/>
              </a:buClr>
              <a:buSzPts val="3100"/>
              <a:buNone/>
              <a:defRPr sz="4133">
                <a:solidFill>
                  <a:schemeClr val="accent1"/>
                </a:solidFill>
              </a:defRPr>
            </a:lvl9pPr>
          </a:lstStyle>
          <a:p>
            <a:endParaRPr/>
          </a:p>
        </p:txBody>
      </p:sp>
      <p:sp>
        <p:nvSpPr>
          <p:cNvPr id="187" name="Google Shape;187;p68"/>
          <p:cNvSpPr/>
          <p:nvPr/>
        </p:nvSpPr>
        <p:spPr>
          <a:xfrm>
            <a:off x="0" y="6424833"/>
            <a:ext cx="12192000" cy="455200"/>
          </a:xfrm>
          <a:prstGeom prst="rect">
            <a:avLst/>
          </a:prstGeom>
          <a:solidFill>
            <a:schemeClr val="accen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nvGrpSpPr>
          <p:cNvPr id="188" name="Google Shape;188;p68"/>
          <p:cNvGrpSpPr/>
          <p:nvPr/>
        </p:nvGrpSpPr>
        <p:grpSpPr>
          <a:xfrm flipH="1">
            <a:off x="11475235" y="149180"/>
            <a:ext cx="582268" cy="582203"/>
            <a:chOff x="189638" y="194212"/>
            <a:chExt cx="1170153" cy="1170021"/>
          </a:xfrm>
        </p:grpSpPr>
        <p:sp>
          <p:nvSpPr>
            <p:cNvPr id="189" name="Google Shape;189;p68"/>
            <p:cNvSpPr/>
            <p:nvPr/>
          </p:nvSpPr>
          <p:spPr>
            <a:xfrm rot="5400000">
              <a:off x="316088" y="320534"/>
              <a:ext cx="754800" cy="7548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90" name="Google Shape;190;p68"/>
            <p:cNvSpPr/>
            <p:nvPr/>
          </p:nvSpPr>
          <p:spPr>
            <a:xfrm rot="-5400000" flipH="1">
              <a:off x="189638" y="194212"/>
              <a:ext cx="754800" cy="7548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1"/>
                </a:solidFill>
                <a:latin typeface="Arial"/>
                <a:ea typeface="Arial"/>
                <a:cs typeface="Arial"/>
                <a:sym typeface="Arial"/>
              </a:endParaRPr>
            </a:p>
          </p:txBody>
        </p:sp>
        <p:sp>
          <p:nvSpPr>
            <p:cNvPr id="191" name="Google Shape;191;p68"/>
            <p:cNvSpPr/>
            <p:nvPr/>
          </p:nvSpPr>
          <p:spPr>
            <a:xfrm rot="-5400000" flipH="1">
              <a:off x="1147091" y="1151533"/>
              <a:ext cx="212700" cy="2127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1"/>
                </a:solidFill>
                <a:latin typeface="Arial"/>
                <a:ea typeface="Arial"/>
                <a:cs typeface="Arial"/>
                <a:sym typeface="Arial"/>
              </a:endParaRPr>
            </a:p>
          </p:txBody>
        </p:sp>
      </p:grpSp>
      <p:grpSp>
        <p:nvGrpSpPr>
          <p:cNvPr id="192" name="Google Shape;192;p68"/>
          <p:cNvGrpSpPr/>
          <p:nvPr/>
        </p:nvGrpSpPr>
        <p:grpSpPr>
          <a:xfrm rot="5400000">
            <a:off x="174412" y="5812777"/>
            <a:ext cx="487907" cy="883327"/>
            <a:chOff x="7974883" y="3497560"/>
            <a:chExt cx="559270" cy="1012525"/>
          </a:xfrm>
        </p:grpSpPr>
        <p:grpSp>
          <p:nvGrpSpPr>
            <p:cNvPr id="193" name="Google Shape;193;p68"/>
            <p:cNvGrpSpPr/>
            <p:nvPr/>
          </p:nvGrpSpPr>
          <p:grpSpPr>
            <a:xfrm>
              <a:off x="8096833" y="3497560"/>
              <a:ext cx="437320" cy="1012525"/>
              <a:chOff x="7704716" y="3243318"/>
              <a:chExt cx="531567" cy="1063800"/>
            </a:xfrm>
          </p:grpSpPr>
          <p:cxnSp>
            <p:nvCxnSpPr>
              <p:cNvPr id="194" name="Google Shape;194;p68"/>
              <p:cNvCxnSpPr/>
              <p:nvPr/>
            </p:nvCxnSpPr>
            <p:spPr>
              <a:xfrm rot="5400000">
                <a:off x="7405016" y="3981891"/>
                <a:ext cx="599400" cy="0"/>
              </a:xfrm>
              <a:prstGeom prst="straightConnector1">
                <a:avLst/>
              </a:prstGeom>
              <a:noFill/>
              <a:ln w="9525" cap="flat" cmpd="sng">
                <a:solidFill>
                  <a:schemeClr val="dk2"/>
                </a:solidFill>
                <a:prstDash val="solid"/>
                <a:round/>
                <a:headEnd type="none" w="sm" len="sm"/>
                <a:tailEnd type="none" w="sm" len="sm"/>
              </a:ln>
            </p:spPr>
          </p:cxnSp>
          <p:cxnSp>
            <p:nvCxnSpPr>
              <p:cNvPr id="195" name="Google Shape;195;p68"/>
              <p:cNvCxnSpPr/>
              <p:nvPr/>
            </p:nvCxnSpPr>
            <p:spPr>
              <a:xfrm>
                <a:off x="8236283" y="3243318"/>
                <a:ext cx="0" cy="1063800"/>
              </a:xfrm>
              <a:prstGeom prst="straightConnector1">
                <a:avLst/>
              </a:prstGeom>
              <a:noFill/>
              <a:ln w="9525" cap="flat" cmpd="sng">
                <a:solidFill>
                  <a:schemeClr val="dk2"/>
                </a:solidFill>
                <a:prstDash val="solid"/>
                <a:round/>
                <a:headEnd type="none" w="sm" len="sm"/>
                <a:tailEnd type="none" w="sm" len="sm"/>
              </a:ln>
            </p:spPr>
          </p:cxnSp>
        </p:grpSp>
        <p:sp>
          <p:nvSpPr>
            <p:cNvPr id="196" name="Google Shape;196;p68"/>
            <p:cNvSpPr/>
            <p:nvPr/>
          </p:nvSpPr>
          <p:spPr>
            <a:xfrm rot="10800000">
              <a:off x="7974883" y="3893922"/>
              <a:ext cx="242100" cy="2238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Tree>
    <p:extLst>
      <p:ext uri="{BB962C8B-B14F-4D97-AF65-F5344CB8AC3E}">
        <p14:creationId xmlns:p14="http://schemas.microsoft.com/office/powerpoint/2010/main" val="16982448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ig number">
  <p:cSld name="Big number">
    <p:bg>
      <p:bgPr>
        <a:solidFill>
          <a:schemeClr val="accent1"/>
        </a:solidFill>
        <a:effectLst/>
      </p:bgPr>
    </p:bg>
    <p:spTree>
      <p:nvGrpSpPr>
        <p:cNvPr id="1" name="Shape 197"/>
        <p:cNvGrpSpPr/>
        <p:nvPr/>
      </p:nvGrpSpPr>
      <p:grpSpPr>
        <a:xfrm>
          <a:off x="0" y="0"/>
          <a:ext cx="0" cy="0"/>
          <a:chOff x="0" y="0"/>
          <a:chExt cx="0" cy="0"/>
        </a:xfrm>
      </p:grpSpPr>
      <p:sp>
        <p:nvSpPr>
          <p:cNvPr id="198" name="Google Shape;198;p69"/>
          <p:cNvSpPr/>
          <p:nvPr/>
        </p:nvSpPr>
        <p:spPr>
          <a:xfrm>
            <a:off x="895400" y="1131400"/>
            <a:ext cx="10401200" cy="4595200"/>
          </a:xfrm>
          <a:prstGeom prst="snip2DiagRect">
            <a:avLst>
              <a:gd name="adj1" fmla="val 0"/>
              <a:gd name="adj2" fmla="val 16667"/>
            </a:avLst>
          </a:prstGeom>
          <a:solidFill>
            <a:schemeClr val="accent6"/>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99" name="Google Shape;199;p69"/>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Clr>
                <a:schemeClr val="accent1"/>
              </a:buClr>
              <a:buSzPts val="10000"/>
              <a:buNone/>
              <a:defRPr sz="13333">
                <a:solidFill>
                  <a:schemeClr val="accent1"/>
                </a:solidFill>
              </a:defRPr>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200" name="Google Shape;200;p69"/>
          <p:cNvSpPr txBox="1">
            <a:spLocks noGrp="1"/>
          </p:cNvSpPr>
          <p:nvPr>
            <p:ph type="body" idx="1"/>
          </p:nvPr>
        </p:nvSpPr>
        <p:spPr>
          <a:xfrm>
            <a:off x="1315333" y="4202967"/>
            <a:ext cx="9561200" cy="1302800"/>
          </a:xfrm>
          <a:prstGeom prst="rect">
            <a:avLst/>
          </a:prstGeom>
          <a:noFill/>
          <a:ln>
            <a:noFill/>
          </a:ln>
        </p:spPr>
        <p:txBody>
          <a:bodyPr spcFirstLastPara="1" wrap="square" lIns="91425" tIns="91425" rIns="91425" bIns="91425" anchor="t" anchorCtr="0">
            <a:noAutofit/>
          </a:bodyPr>
          <a:lstStyle>
            <a:lvl1pPr marL="609585" lvl="0" indent="-457189" algn="ctr">
              <a:lnSpc>
                <a:spcPct val="100000"/>
              </a:lnSpc>
              <a:spcBef>
                <a:spcPts val="0"/>
              </a:spcBef>
              <a:spcAft>
                <a:spcPts val="0"/>
              </a:spcAft>
              <a:buClr>
                <a:schemeClr val="accent3"/>
              </a:buClr>
              <a:buSzPts val="1800"/>
              <a:buFont typeface="Courier Prime"/>
              <a:buChar char="●"/>
              <a:defRPr>
                <a:solidFill>
                  <a:schemeClr val="accent3"/>
                </a:solidFill>
                <a:latin typeface="Courier Prime"/>
                <a:ea typeface="Courier Prime"/>
                <a:cs typeface="Courier Prime"/>
                <a:sym typeface="Courier Prime"/>
              </a:defRPr>
            </a:lvl1pPr>
            <a:lvl2pPr marL="1219170" lvl="1"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2pPr>
            <a:lvl3pPr marL="1828754" lvl="2"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3pPr>
            <a:lvl4pPr marL="2438339" lvl="3"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4pPr>
            <a:lvl5pPr marL="3047924" lvl="4"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5pPr>
            <a:lvl6pPr marL="3657509" lvl="5"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6pPr>
            <a:lvl7pPr marL="4267093" lvl="6"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7pPr>
            <a:lvl8pPr marL="4876678" lvl="7"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8pPr>
            <a:lvl9pPr marL="5486263" lvl="8" indent="-423323" algn="ctr">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9pPr>
          </a:lstStyle>
          <a:p>
            <a:endParaRPr/>
          </a:p>
        </p:txBody>
      </p:sp>
      <p:sp>
        <p:nvSpPr>
          <p:cNvPr id="201" name="Google Shape;201;p69"/>
          <p:cNvSpPr txBox="1">
            <a:spLocks noGrp="1"/>
          </p:cNvSpPr>
          <p:nvPr>
            <p:ph type="title" idx="2"/>
          </p:nvPr>
        </p:nvSpPr>
        <p:spPr>
          <a:xfrm>
            <a:off x="1315333" y="3735167"/>
            <a:ext cx="9591600" cy="6660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500"/>
              <a:buNone/>
              <a:defRPr>
                <a:solidFill>
                  <a:schemeClr val="accent1"/>
                </a:solidFill>
              </a:defRPr>
            </a:lvl1pPr>
            <a:lvl2pPr lvl="1" algn="l">
              <a:lnSpc>
                <a:spcPct val="100000"/>
              </a:lnSpc>
              <a:spcBef>
                <a:spcPts val="0"/>
              </a:spcBef>
              <a:spcAft>
                <a:spcPts val="0"/>
              </a:spcAft>
              <a:buSzPts val="2800"/>
              <a:buNone/>
              <a:defRPr>
                <a:latin typeface="Courier New"/>
                <a:ea typeface="Courier New"/>
                <a:cs typeface="Courier New"/>
                <a:sym typeface="Courier New"/>
              </a:defRPr>
            </a:lvl2pPr>
            <a:lvl3pPr lvl="2" algn="l">
              <a:lnSpc>
                <a:spcPct val="100000"/>
              </a:lnSpc>
              <a:spcBef>
                <a:spcPts val="0"/>
              </a:spcBef>
              <a:spcAft>
                <a:spcPts val="0"/>
              </a:spcAft>
              <a:buSzPts val="2800"/>
              <a:buNone/>
              <a:defRPr>
                <a:latin typeface="Courier New"/>
                <a:ea typeface="Courier New"/>
                <a:cs typeface="Courier New"/>
                <a:sym typeface="Courier New"/>
              </a:defRPr>
            </a:lvl3pPr>
            <a:lvl4pPr lvl="3" algn="l">
              <a:lnSpc>
                <a:spcPct val="100000"/>
              </a:lnSpc>
              <a:spcBef>
                <a:spcPts val="0"/>
              </a:spcBef>
              <a:spcAft>
                <a:spcPts val="0"/>
              </a:spcAft>
              <a:buSzPts val="2800"/>
              <a:buNone/>
              <a:defRPr>
                <a:latin typeface="Courier New"/>
                <a:ea typeface="Courier New"/>
                <a:cs typeface="Courier New"/>
                <a:sym typeface="Courier New"/>
              </a:defRPr>
            </a:lvl4pPr>
            <a:lvl5pPr lvl="4" algn="l">
              <a:lnSpc>
                <a:spcPct val="100000"/>
              </a:lnSpc>
              <a:spcBef>
                <a:spcPts val="0"/>
              </a:spcBef>
              <a:spcAft>
                <a:spcPts val="0"/>
              </a:spcAft>
              <a:buSzPts val="2800"/>
              <a:buNone/>
              <a:defRPr>
                <a:latin typeface="Courier New"/>
                <a:ea typeface="Courier New"/>
                <a:cs typeface="Courier New"/>
                <a:sym typeface="Courier New"/>
              </a:defRPr>
            </a:lvl5pPr>
            <a:lvl6pPr lvl="5" algn="l">
              <a:lnSpc>
                <a:spcPct val="100000"/>
              </a:lnSpc>
              <a:spcBef>
                <a:spcPts val="0"/>
              </a:spcBef>
              <a:spcAft>
                <a:spcPts val="0"/>
              </a:spcAft>
              <a:buSzPts val="2800"/>
              <a:buNone/>
              <a:defRPr>
                <a:latin typeface="Courier New"/>
                <a:ea typeface="Courier New"/>
                <a:cs typeface="Courier New"/>
                <a:sym typeface="Courier New"/>
              </a:defRPr>
            </a:lvl6pPr>
            <a:lvl7pPr lvl="6" algn="l">
              <a:lnSpc>
                <a:spcPct val="100000"/>
              </a:lnSpc>
              <a:spcBef>
                <a:spcPts val="0"/>
              </a:spcBef>
              <a:spcAft>
                <a:spcPts val="0"/>
              </a:spcAft>
              <a:buSzPts val="2800"/>
              <a:buNone/>
              <a:defRPr>
                <a:latin typeface="Courier New"/>
                <a:ea typeface="Courier New"/>
                <a:cs typeface="Courier New"/>
                <a:sym typeface="Courier New"/>
              </a:defRPr>
            </a:lvl7pPr>
            <a:lvl8pPr lvl="7" algn="l">
              <a:lnSpc>
                <a:spcPct val="100000"/>
              </a:lnSpc>
              <a:spcBef>
                <a:spcPts val="0"/>
              </a:spcBef>
              <a:spcAft>
                <a:spcPts val="0"/>
              </a:spcAft>
              <a:buSzPts val="2800"/>
              <a:buNone/>
              <a:defRPr>
                <a:latin typeface="Courier New"/>
                <a:ea typeface="Courier New"/>
                <a:cs typeface="Courier New"/>
                <a:sym typeface="Courier New"/>
              </a:defRPr>
            </a:lvl8pPr>
            <a:lvl9pPr lvl="8" algn="l">
              <a:lnSpc>
                <a:spcPct val="100000"/>
              </a:lnSpc>
              <a:spcBef>
                <a:spcPts val="0"/>
              </a:spcBef>
              <a:spcAft>
                <a:spcPts val="0"/>
              </a:spcAft>
              <a:buSzPts val="2800"/>
              <a:buNone/>
              <a:defRPr>
                <a:latin typeface="Courier New"/>
                <a:ea typeface="Courier New"/>
                <a:cs typeface="Courier New"/>
                <a:sym typeface="Courier New"/>
              </a:defRPr>
            </a:lvl9pPr>
          </a:lstStyle>
          <a:p>
            <a:endParaRPr/>
          </a:p>
        </p:txBody>
      </p:sp>
      <p:grpSp>
        <p:nvGrpSpPr>
          <p:cNvPr id="202" name="Google Shape;202;p69"/>
          <p:cNvGrpSpPr/>
          <p:nvPr/>
        </p:nvGrpSpPr>
        <p:grpSpPr>
          <a:xfrm>
            <a:off x="9843694" y="5193968"/>
            <a:ext cx="1811263" cy="887433"/>
            <a:chOff x="7382770" y="3895475"/>
            <a:chExt cx="1358447" cy="665575"/>
          </a:xfrm>
        </p:grpSpPr>
        <p:cxnSp>
          <p:nvCxnSpPr>
            <p:cNvPr id="203" name="Google Shape;203;p69"/>
            <p:cNvCxnSpPr/>
            <p:nvPr/>
          </p:nvCxnSpPr>
          <p:spPr>
            <a:xfrm rot="10800000">
              <a:off x="7382770" y="4371150"/>
              <a:ext cx="977100" cy="0"/>
            </a:xfrm>
            <a:prstGeom prst="straightConnector1">
              <a:avLst/>
            </a:prstGeom>
            <a:noFill/>
            <a:ln w="19050" cap="flat" cmpd="sng">
              <a:solidFill>
                <a:schemeClr val="accent3"/>
              </a:solidFill>
              <a:prstDash val="solid"/>
              <a:round/>
              <a:headEnd type="none" w="sm" len="sm"/>
              <a:tailEnd type="none" w="sm" len="sm"/>
            </a:ln>
          </p:spPr>
        </p:cxnSp>
        <p:cxnSp>
          <p:nvCxnSpPr>
            <p:cNvPr id="204" name="Google Shape;204;p69"/>
            <p:cNvCxnSpPr/>
            <p:nvPr/>
          </p:nvCxnSpPr>
          <p:spPr>
            <a:xfrm rot="10800000">
              <a:off x="8548650" y="3895475"/>
              <a:ext cx="0" cy="296100"/>
            </a:xfrm>
            <a:prstGeom prst="straightConnector1">
              <a:avLst/>
            </a:prstGeom>
            <a:noFill/>
            <a:ln w="19050" cap="flat" cmpd="sng">
              <a:solidFill>
                <a:schemeClr val="accent3"/>
              </a:solidFill>
              <a:prstDash val="solid"/>
              <a:round/>
              <a:headEnd type="none" w="sm" len="sm"/>
              <a:tailEnd type="none" w="sm" len="sm"/>
            </a:ln>
          </p:spPr>
        </p:cxnSp>
        <p:sp>
          <p:nvSpPr>
            <p:cNvPr id="205" name="Google Shape;205;p69"/>
            <p:cNvSpPr/>
            <p:nvPr/>
          </p:nvSpPr>
          <p:spPr>
            <a:xfrm>
              <a:off x="8361417" y="4181250"/>
              <a:ext cx="379800" cy="3798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nvGrpSpPr>
          <p:cNvPr id="206" name="Google Shape;206;p69"/>
          <p:cNvGrpSpPr/>
          <p:nvPr/>
        </p:nvGrpSpPr>
        <p:grpSpPr>
          <a:xfrm>
            <a:off x="537034" y="764671"/>
            <a:ext cx="1810852" cy="899363"/>
            <a:chOff x="402775" y="573503"/>
            <a:chExt cx="1358139" cy="674522"/>
          </a:xfrm>
        </p:grpSpPr>
        <p:cxnSp>
          <p:nvCxnSpPr>
            <p:cNvPr id="207" name="Google Shape;207;p69"/>
            <p:cNvCxnSpPr/>
            <p:nvPr/>
          </p:nvCxnSpPr>
          <p:spPr>
            <a:xfrm>
              <a:off x="783814" y="772350"/>
              <a:ext cx="977100" cy="0"/>
            </a:xfrm>
            <a:prstGeom prst="straightConnector1">
              <a:avLst/>
            </a:prstGeom>
            <a:noFill/>
            <a:ln w="19050" cap="flat" cmpd="sng">
              <a:solidFill>
                <a:schemeClr val="accent3"/>
              </a:solidFill>
              <a:prstDash val="solid"/>
              <a:round/>
              <a:headEnd type="none" w="sm" len="sm"/>
              <a:tailEnd type="none" w="sm" len="sm"/>
            </a:ln>
          </p:spPr>
        </p:cxnSp>
        <p:cxnSp>
          <p:nvCxnSpPr>
            <p:cNvPr id="208" name="Google Shape;208;p69"/>
            <p:cNvCxnSpPr/>
            <p:nvPr/>
          </p:nvCxnSpPr>
          <p:spPr>
            <a:xfrm>
              <a:off x="595350" y="951925"/>
              <a:ext cx="0" cy="296100"/>
            </a:xfrm>
            <a:prstGeom prst="straightConnector1">
              <a:avLst/>
            </a:prstGeom>
            <a:noFill/>
            <a:ln w="19050" cap="flat" cmpd="sng">
              <a:solidFill>
                <a:schemeClr val="accent3"/>
              </a:solidFill>
              <a:prstDash val="solid"/>
              <a:round/>
              <a:headEnd type="none" w="sm" len="sm"/>
              <a:tailEnd type="none" w="sm" len="sm"/>
            </a:ln>
          </p:spPr>
        </p:cxnSp>
        <p:sp>
          <p:nvSpPr>
            <p:cNvPr id="209" name="Google Shape;209;p69"/>
            <p:cNvSpPr/>
            <p:nvPr/>
          </p:nvSpPr>
          <p:spPr>
            <a:xfrm>
              <a:off x="402775" y="573503"/>
              <a:ext cx="379800" cy="3798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Tree>
    <p:extLst>
      <p:ext uri="{BB962C8B-B14F-4D97-AF65-F5344CB8AC3E}">
        <p14:creationId xmlns:p14="http://schemas.microsoft.com/office/powerpoint/2010/main" val="30433956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ome big numbers">
  <p:cSld name="Some big numbers">
    <p:bg>
      <p:bgPr>
        <a:solidFill>
          <a:schemeClr val="accent6"/>
        </a:solidFill>
        <a:effectLst/>
      </p:bgPr>
    </p:bg>
    <p:spTree>
      <p:nvGrpSpPr>
        <p:cNvPr id="1" name="Shape 210"/>
        <p:cNvGrpSpPr/>
        <p:nvPr/>
      </p:nvGrpSpPr>
      <p:grpSpPr>
        <a:xfrm>
          <a:off x="0" y="0"/>
          <a:ext cx="0" cy="0"/>
          <a:chOff x="0" y="0"/>
          <a:chExt cx="0" cy="0"/>
        </a:xfrm>
      </p:grpSpPr>
      <p:grpSp>
        <p:nvGrpSpPr>
          <p:cNvPr id="211" name="Google Shape;211;p70"/>
          <p:cNvGrpSpPr/>
          <p:nvPr/>
        </p:nvGrpSpPr>
        <p:grpSpPr>
          <a:xfrm>
            <a:off x="512683" y="753949"/>
            <a:ext cx="2309191" cy="1872633"/>
            <a:chOff x="5108278" y="168250"/>
            <a:chExt cx="1731893" cy="1404475"/>
          </a:xfrm>
        </p:grpSpPr>
        <p:sp>
          <p:nvSpPr>
            <p:cNvPr id="212" name="Google Shape;212;p70"/>
            <p:cNvSpPr/>
            <p:nvPr/>
          </p:nvSpPr>
          <p:spPr>
            <a:xfrm rot="10800000">
              <a:off x="5284671" y="346025"/>
              <a:ext cx="1555500" cy="1226700"/>
            </a:xfrm>
            <a:prstGeom prst="rect">
              <a:avLst/>
            </a:prstGeom>
            <a:noFill/>
            <a:ln w="19050"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13" name="Google Shape;213;p70"/>
            <p:cNvSpPr/>
            <p:nvPr/>
          </p:nvSpPr>
          <p:spPr>
            <a:xfrm rot="10800000">
              <a:off x="5108278" y="168250"/>
              <a:ext cx="254700" cy="2547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214" name="Google Shape;214;p70"/>
          <p:cNvSpPr/>
          <p:nvPr/>
        </p:nvSpPr>
        <p:spPr>
          <a:xfrm>
            <a:off x="895400" y="1131400"/>
            <a:ext cx="10401200" cy="4595200"/>
          </a:xfrm>
          <a:prstGeom prst="snip2DiagRect">
            <a:avLst>
              <a:gd name="adj1" fmla="val 0"/>
              <a:gd name="adj2" fmla="val 16667"/>
            </a:avLst>
          </a:prstGeom>
          <a:solidFill>
            <a:schemeClr val="accen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15" name="Google Shape;215;p70"/>
          <p:cNvSpPr txBox="1">
            <a:spLocks noGrp="1"/>
          </p:cNvSpPr>
          <p:nvPr>
            <p:ph type="title"/>
          </p:nvPr>
        </p:nvSpPr>
        <p:spPr>
          <a:xfrm>
            <a:off x="2048867" y="1313791"/>
            <a:ext cx="8094400" cy="1020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Clr>
                <a:schemeClr val="accent6"/>
              </a:buClr>
              <a:buSzPts val="3000"/>
              <a:buNone/>
              <a:defRPr sz="4000">
                <a:solidFill>
                  <a:schemeClr val="accent6"/>
                </a:solidFill>
              </a:defRPr>
            </a:lvl1pPr>
            <a:lvl2pPr lvl="1" algn="ctr">
              <a:lnSpc>
                <a:spcPct val="100000"/>
              </a:lnSpc>
              <a:spcBef>
                <a:spcPts val="0"/>
              </a:spcBef>
              <a:spcAft>
                <a:spcPts val="0"/>
              </a:spcAft>
              <a:buSzPts val="3000"/>
              <a:buNone/>
              <a:defRPr sz="4000"/>
            </a:lvl2pPr>
            <a:lvl3pPr lvl="2" algn="ctr">
              <a:lnSpc>
                <a:spcPct val="100000"/>
              </a:lnSpc>
              <a:spcBef>
                <a:spcPts val="0"/>
              </a:spcBef>
              <a:spcAft>
                <a:spcPts val="0"/>
              </a:spcAft>
              <a:buSzPts val="3000"/>
              <a:buNone/>
              <a:defRPr sz="4000"/>
            </a:lvl3pPr>
            <a:lvl4pPr lvl="3" algn="ctr">
              <a:lnSpc>
                <a:spcPct val="100000"/>
              </a:lnSpc>
              <a:spcBef>
                <a:spcPts val="0"/>
              </a:spcBef>
              <a:spcAft>
                <a:spcPts val="0"/>
              </a:spcAft>
              <a:buSzPts val="3000"/>
              <a:buNone/>
              <a:defRPr sz="4000"/>
            </a:lvl4pPr>
            <a:lvl5pPr lvl="4" algn="ctr">
              <a:lnSpc>
                <a:spcPct val="100000"/>
              </a:lnSpc>
              <a:spcBef>
                <a:spcPts val="0"/>
              </a:spcBef>
              <a:spcAft>
                <a:spcPts val="0"/>
              </a:spcAft>
              <a:buSzPts val="3000"/>
              <a:buNone/>
              <a:defRPr sz="4000"/>
            </a:lvl5pPr>
            <a:lvl6pPr lvl="5" algn="ctr">
              <a:lnSpc>
                <a:spcPct val="100000"/>
              </a:lnSpc>
              <a:spcBef>
                <a:spcPts val="0"/>
              </a:spcBef>
              <a:spcAft>
                <a:spcPts val="0"/>
              </a:spcAft>
              <a:buSzPts val="3000"/>
              <a:buNone/>
              <a:defRPr sz="4000"/>
            </a:lvl6pPr>
            <a:lvl7pPr lvl="6" algn="ctr">
              <a:lnSpc>
                <a:spcPct val="100000"/>
              </a:lnSpc>
              <a:spcBef>
                <a:spcPts val="0"/>
              </a:spcBef>
              <a:spcAft>
                <a:spcPts val="0"/>
              </a:spcAft>
              <a:buSzPts val="3000"/>
              <a:buNone/>
              <a:defRPr sz="4000"/>
            </a:lvl7pPr>
            <a:lvl8pPr lvl="7" algn="ctr">
              <a:lnSpc>
                <a:spcPct val="100000"/>
              </a:lnSpc>
              <a:spcBef>
                <a:spcPts val="0"/>
              </a:spcBef>
              <a:spcAft>
                <a:spcPts val="0"/>
              </a:spcAft>
              <a:buSzPts val="3000"/>
              <a:buNone/>
              <a:defRPr sz="4000"/>
            </a:lvl8pPr>
            <a:lvl9pPr lvl="8" algn="ctr">
              <a:lnSpc>
                <a:spcPct val="100000"/>
              </a:lnSpc>
              <a:spcBef>
                <a:spcPts val="0"/>
              </a:spcBef>
              <a:spcAft>
                <a:spcPts val="0"/>
              </a:spcAft>
              <a:buSzPts val="3000"/>
              <a:buNone/>
              <a:defRPr sz="4000"/>
            </a:lvl9pPr>
          </a:lstStyle>
          <a:p>
            <a:endParaRPr/>
          </a:p>
        </p:txBody>
      </p:sp>
      <p:sp>
        <p:nvSpPr>
          <p:cNvPr id="216" name="Google Shape;216;p70"/>
          <p:cNvSpPr txBox="1">
            <a:spLocks noGrp="1"/>
          </p:cNvSpPr>
          <p:nvPr>
            <p:ph type="subTitle" idx="1"/>
          </p:nvPr>
        </p:nvSpPr>
        <p:spPr>
          <a:xfrm>
            <a:off x="2065700" y="2128329"/>
            <a:ext cx="8094400" cy="952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atin typeface="Courier Prime"/>
                <a:ea typeface="Courier Prime"/>
                <a:cs typeface="Courier Prime"/>
                <a:sym typeface="Courier Prime"/>
              </a:defRPr>
            </a:lvl1pPr>
            <a:lvl2pPr lvl="1" algn="ctr">
              <a:lnSpc>
                <a:spcPct val="100000"/>
              </a:lnSpc>
              <a:spcBef>
                <a:spcPts val="0"/>
              </a:spcBef>
              <a:spcAft>
                <a:spcPts val="0"/>
              </a:spcAft>
              <a:buSzPts val="1400"/>
              <a:buNone/>
              <a:defRPr sz="1867">
                <a:latin typeface="Courier Prime"/>
                <a:ea typeface="Courier Prime"/>
                <a:cs typeface="Courier Prime"/>
                <a:sym typeface="Courier Prime"/>
              </a:defRPr>
            </a:lvl2pPr>
            <a:lvl3pPr lvl="2" algn="ctr">
              <a:lnSpc>
                <a:spcPct val="100000"/>
              </a:lnSpc>
              <a:spcBef>
                <a:spcPts val="0"/>
              </a:spcBef>
              <a:spcAft>
                <a:spcPts val="0"/>
              </a:spcAft>
              <a:buSzPts val="1400"/>
              <a:buNone/>
              <a:defRPr sz="1867">
                <a:latin typeface="Courier Prime"/>
                <a:ea typeface="Courier Prime"/>
                <a:cs typeface="Courier Prime"/>
                <a:sym typeface="Courier Prime"/>
              </a:defRPr>
            </a:lvl3pPr>
            <a:lvl4pPr lvl="3" algn="ctr">
              <a:lnSpc>
                <a:spcPct val="100000"/>
              </a:lnSpc>
              <a:spcBef>
                <a:spcPts val="0"/>
              </a:spcBef>
              <a:spcAft>
                <a:spcPts val="0"/>
              </a:spcAft>
              <a:buSzPts val="1400"/>
              <a:buNone/>
              <a:defRPr sz="1867">
                <a:latin typeface="Courier Prime"/>
                <a:ea typeface="Courier Prime"/>
                <a:cs typeface="Courier Prime"/>
                <a:sym typeface="Courier Prime"/>
              </a:defRPr>
            </a:lvl4pPr>
            <a:lvl5pPr lvl="4" algn="ctr">
              <a:lnSpc>
                <a:spcPct val="100000"/>
              </a:lnSpc>
              <a:spcBef>
                <a:spcPts val="0"/>
              </a:spcBef>
              <a:spcAft>
                <a:spcPts val="0"/>
              </a:spcAft>
              <a:buSzPts val="1400"/>
              <a:buNone/>
              <a:defRPr sz="1867">
                <a:latin typeface="Courier Prime"/>
                <a:ea typeface="Courier Prime"/>
                <a:cs typeface="Courier Prime"/>
                <a:sym typeface="Courier Prime"/>
              </a:defRPr>
            </a:lvl5pPr>
            <a:lvl6pPr lvl="5" algn="ctr">
              <a:lnSpc>
                <a:spcPct val="100000"/>
              </a:lnSpc>
              <a:spcBef>
                <a:spcPts val="0"/>
              </a:spcBef>
              <a:spcAft>
                <a:spcPts val="0"/>
              </a:spcAft>
              <a:buSzPts val="1400"/>
              <a:buNone/>
              <a:defRPr sz="1867">
                <a:latin typeface="Courier Prime"/>
                <a:ea typeface="Courier Prime"/>
                <a:cs typeface="Courier Prime"/>
                <a:sym typeface="Courier Prime"/>
              </a:defRPr>
            </a:lvl6pPr>
            <a:lvl7pPr lvl="6" algn="ctr">
              <a:lnSpc>
                <a:spcPct val="100000"/>
              </a:lnSpc>
              <a:spcBef>
                <a:spcPts val="0"/>
              </a:spcBef>
              <a:spcAft>
                <a:spcPts val="0"/>
              </a:spcAft>
              <a:buSzPts val="1400"/>
              <a:buNone/>
              <a:defRPr sz="1867">
                <a:latin typeface="Courier Prime"/>
                <a:ea typeface="Courier Prime"/>
                <a:cs typeface="Courier Prime"/>
                <a:sym typeface="Courier Prime"/>
              </a:defRPr>
            </a:lvl7pPr>
            <a:lvl8pPr lvl="7" algn="ctr">
              <a:lnSpc>
                <a:spcPct val="100000"/>
              </a:lnSpc>
              <a:spcBef>
                <a:spcPts val="0"/>
              </a:spcBef>
              <a:spcAft>
                <a:spcPts val="0"/>
              </a:spcAft>
              <a:buSzPts val="1400"/>
              <a:buNone/>
              <a:defRPr sz="1867">
                <a:latin typeface="Courier Prime"/>
                <a:ea typeface="Courier Prime"/>
                <a:cs typeface="Courier Prime"/>
                <a:sym typeface="Courier Prime"/>
              </a:defRPr>
            </a:lvl8pPr>
            <a:lvl9pPr lvl="8" algn="ctr">
              <a:lnSpc>
                <a:spcPct val="100000"/>
              </a:lnSpc>
              <a:spcBef>
                <a:spcPts val="0"/>
              </a:spcBef>
              <a:spcAft>
                <a:spcPts val="0"/>
              </a:spcAft>
              <a:buSzPts val="1400"/>
              <a:buNone/>
              <a:defRPr sz="1867">
                <a:latin typeface="Courier Prime"/>
                <a:ea typeface="Courier Prime"/>
                <a:cs typeface="Courier Prime"/>
                <a:sym typeface="Courier Prime"/>
              </a:defRPr>
            </a:lvl9pPr>
          </a:lstStyle>
          <a:p>
            <a:endParaRPr/>
          </a:p>
        </p:txBody>
      </p:sp>
      <p:sp>
        <p:nvSpPr>
          <p:cNvPr id="217" name="Google Shape;217;p70"/>
          <p:cNvSpPr txBox="1">
            <a:spLocks noGrp="1"/>
          </p:cNvSpPr>
          <p:nvPr>
            <p:ph type="title" idx="2"/>
          </p:nvPr>
        </p:nvSpPr>
        <p:spPr>
          <a:xfrm>
            <a:off x="2048867" y="2634591"/>
            <a:ext cx="8094400" cy="1020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Clr>
                <a:schemeClr val="accent6"/>
              </a:buClr>
              <a:buSzPts val="3000"/>
              <a:buNone/>
              <a:defRPr sz="4000">
                <a:solidFill>
                  <a:schemeClr val="accent6"/>
                </a:solidFill>
              </a:defRPr>
            </a:lvl1pPr>
            <a:lvl2pPr lvl="1" algn="ctr">
              <a:lnSpc>
                <a:spcPct val="100000"/>
              </a:lnSpc>
              <a:spcBef>
                <a:spcPts val="0"/>
              </a:spcBef>
              <a:spcAft>
                <a:spcPts val="0"/>
              </a:spcAft>
              <a:buClr>
                <a:schemeClr val="accent6"/>
              </a:buClr>
              <a:buSzPts val="3000"/>
              <a:buNone/>
              <a:defRPr sz="4000">
                <a:solidFill>
                  <a:schemeClr val="accent6"/>
                </a:solidFill>
              </a:defRPr>
            </a:lvl2pPr>
            <a:lvl3pPr lvl="2" algn="ctr">
              <a:lnSpc>
                <a:spcPct val="100000"/>
              </a:lnSpc>
              <a:spcBef>
                <a:spcPts val="0"/>
              </a:spcBef>
              <a:spcAft>
                <a:spcPts val="0"/>
              </a:spcAft>
              <a:buClr>
                <a:schemeClr val="accent6"/>
              </a:buClr>
              <a:buSzPts val="3000"/>
              <a:buNone/>
              <a:defRPr sz="4000">
                <a:solidFill>
                  <a:schemeClr val="accent6"/>
                </a:solidFill>
              </a:defRPr>
            </a:lvl3pPr>
            <a:lvl4pPr lvl="3" algn="ctr">
              <a:lnSpc>
                <a:spcPct val="100000"/>
              </a:lnSpc>
              <a:spcBef>
                <a:spcPts val="0"/>
              </a:spcBef>
              <a:spcAft>
                <a:spcPts val="0"/>
              </a:spcAft>
              <a:buClr>
                <a:schemeClr val="accent6"/>
              </a:buClr>
              <a:buSzPts val="3000"/>
              <a:buNone/>
              <a:defRPr sz="4000">
                <a:solidFill>
                  <a:schemeClr val="accent6"/>
                </a:solidFill>
              </a:defRPr>
            </a:lvl4pPr>
            <a:lvl5pPr lvl="4" algn="ctr">
              <a:lnSpc>
                <a:spcPct val="100000"/>
              </a:lnSpc>
              <a:spcBef>
                <a:spcPts val="0"/>
              </a:spcBef>
              <a:spcAft>
                <a:spcPts val="0"/>
              </a:spcAft>
              <a:buClr>
                <a:schemeClr val="accent6"/>
              </a:buClr>
              <a:buSzPts val="3000"/>
              <a:buNone/>
              <a:defRPr sz="4000">
                <a:solidFill>
                  <a:schemeClr val="accent6"/>
                </a:solidFill>
              </a:defRPr>
            </a:lvl5pPr>
            <a:lvl6pPr lvl="5" algn="ctr">
              <a:lnSpc>
                <a:spcPct val="100000"/>
              </a:lnSpc>
              <a:spcBef>
                <a:spcPts val="0"/>
              </a:spcBef>
              <a:spcAft>
                <a:spcPts val="0"/>
              </a:spcAft>
              <a:buClr>
                <a:schemeClr val="accent6"/>
              </a:buClr>
              <a:buSzPts val="3000"/>
              <a:buNone/>
              <a:defRPr sz="4000">
                <a:solidFill>
                  <a:schemeClr val="accent6"/>
                </a:solidFill>
              </a:defRPr>
            </a:lvl6pPr>
            <a:lvl7pPr lvl="6" algn="ctr">
              <a:lnSpc>
                <a:spcPct val="100000"/>
              </a:lnSpc>
              <a:spcBef>
                <a:spcPts val="0"/>
              </a:spcBef>
              <a:spcAft>
                <a:spcPts val="0"/>
              </a:spcAft>
              <a:buClr>
                <a:schemeClr val="accent6"/>
              </a:buClr>
              <a:buSzPts val="3000"/>
              <a:buNone/>
              <a:defRPr sz="4000">
                <a:solidFill>
                  <a:schemeClr val="accent6"/>
                </a:solidFill>
              </a:defRPr>
            </a:lvl7pPr>
            <a:lvl8pPr lvl="7" algn="ctr">
              <a:lnSpc>
                <a:spcPct val="100000"/>
              </a:lnSpc>
              <a:spcBef>
                <a:spcPts val="0"/>
              </a:spcBef>
              <a:spcAft>
                <a:spcPts val="0"/>
              </a:spcAft>
              <a:buClr>
                <a:schemeClr val="accent6"/>
              </a:buClr>
              <a:buSzPts val="3000"/>
              <a:buNone/>
              <a:defRPr sz="4000">
                <a:solidFill>
                  <a:schemeClr val="accent6"/>
                </a:solidFill>
              </a:defRPr>
            </a:lvl8pPr>
            <a:lvl9pPr lvl="8" algn="ctr">
              <a:lnSpc>
                <a:spcPct val="100000"/>
              </a:lnSpc>
              <a:spcBef>
                <a:spcPts val="0"/>
              </a:spcBef>
              <a:spcAft>
                <a:spcPts val="0"/>
              </a:spcAft>
              <a:buClr>
                <a:schemeClr val="accent6"/>
              </a:buClr>
              <a:buSzPts val="3000"/>
              <a:buNone/>
              <a:defRPr sz="4000">
                <a:solidFill>
                  <a:schemeClr val="accent6"/>
                </a:solidFill>
              </a:defRPr>
            </a:lvl9pPr>
          </a:lstStyle>
          <a:p>
            <a:endParaRPr/>
          </a:p>
        </p:txBody>
      </p:sp>
      <p:sp>
        <p:nvSpPr>
          <p:cNvPr id="218" name="Google Shape;218;p70"/>
          <p:cNvSpPr txBox="1">
            <a:spLocks noGrp="1"/>
          </p:cNvSpPr>
          <p:nvPr>
            <p:ph type="subTitle" idx="3"/>
          </p:nvPr>
        </p:nvSpPr>
        <p:spPr>
          <a:xfrm>
            <a:off x="2065700" y="3448075"/>
            <a:ext cx="8094400" cy="952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atin typeface="Courier Prime"/>
                <a:ea typeface="Courier Prime"/>
                <a:cs typeface="Courier Prime"/>
                <a:sym typeface="Courier Prime"/>
              </a:defRPr>
            </a:lvl1pPr>
            <a:lvl2pPr lvl="1" algn="ctr">
              <a:lnSpc>
                <a:spcPct val="100000"/>
              </a:lnSpc>
              <a:spcBef>
                <a:spcPts val="0"/>
              </a:spcBef>
              <a:spcAft>
                <a:spcPts val="0"/>
              </a:spcAft>
              <a:buSzPts val="1400"/>
              <a:buNone/>
              <a:defRPr sz="1867">
                <a:latin typeface="Courier Prime"/>
                <a:ea typeface="Courier Prime"/>
                <a:cs typeface="Courier Prime"/>
                <a:sym typeface="Courier Prime"/>
              </a:defRPr>
            </a:lvl2pPr>
            <a:lvl3pPr lvl="2" algn="ctr">
              <a:lnSpc>
                <a:spcPct val="100000"/>
              </a:lnSpc>
              <a:spcBef>
                <a:spcPts val="0"/>
              </a:spcBef>
              <a:spcAft>
                <a:spcPts val="0"/>
              </a:spcAft>
              <a:buSzPts val="1400"/>
              <a:buNone/>
              <a:defRPr sz="1867">
                <a:latin typeface="Courier Prime"/>
                <a:ea typeface="Courier Prime"/>
                <a:cs typeface="Courier Prime"/>
                <a:sym typeface="Courier Prime"/>
              </a:defRPr>
            </a:lvl3pPr>
            <a:lvl4pPr lvl="3" algn="ctr">
              <a:lnSpc>
                <a:spcPct val="100000"/>
              </a:lnSpc>
              <a:spcBef>
                <a:spcPts val="0"/>
              </a:spcBef>
              <a:spcAft>
                <a:spcPts val="0"/>
              </a:spcAft>
              <a:buSzPts val="1400"/>
              <a:buNone/>
              <a:defRPr sz="1867">
                <a:latin typeface="Courier Prime"/>
                <a:ea typeface="Courier Prime"/>
                <a:cs typeface="Courier Prime"/>
                <a:sym typeface="Courier Prime"/>
              </a:defRPr>
            </a:lvl4pPr>
            <a:lvl5pPr lvl="4" algn="ctr">
              <a:lnSpc>
                <a:spcPct val="100000"/>
              </a:lnSpc>
              <a:spcBef>
                <a:spcPts val="0"/>
              </a:spcBef>
              <a:spcAft>
                <a:spcPts val="0"/>
              </a:spcAft>
              <a:buSzPts val="1400"/>
              <a:buNone/>
              <a:defRPr sz="1867">
                <a:latin typeface="Courier Prime"/>
                <a:ea typeface="Courier Prime"/>
                <a:cs typeface="Courier Prime"/>
                <a:sym typeface="Courier Prime"/>
              </a:defRPr>
            </a:lvl5pPr>
            <a:lvl6pPr lvl="5" algn="ctr">
              <a:lnSpc>
                <a:spcPct val="100000"/>
              </a:lnSpc>
              <a:spcBef>
                <a:spcPts val="0"/>
              </a:spcBef>
              <a:spcAft>
                <a:spcPts val="0"/>
              </a:spcAft>
              <a:buSzPts val="1400"/>
              <a:buNone/>
              <a:defRPr sz="1867">
                <a:latin typeface="Courier Prime"/>
                <a:ea typeface="Courier Prime"/>
                <a:cs typeface="Courier Prime"/>
                <a:sym typeface="Courier Prime"/>
              </a:defRPr>
            </a:lvl6pPr>
            <a:lvl7pPr lvl="6" algn="ctr">
              <a:lnSpc>
                <a:spcPct val="100000"/>
              </a:lnSpc>
              <a:spcBef>
                <a:spcPts val="0"/>
              </a:spcBef>
              <a:spcAft>
                <a:spcPts val="0"/>
              </a:spcAft>
              <a:buSzPts val="1400"/>
              <a:buNone/>
              <a:defRPr sz="1867">
                <a:latin typeface="Courier Prime"/>
                <a:ea typeface="Courier Prime"/>
                <a:cs typeface="Courier Prime"/>
                <a:sym typeface="Courier Prime"/>
              </a:defRPr>
            </a:lvl7pPr>
            <a:lvl8pPr lvl="7" algn="ctr">
              <a:lnSpc>
                <a:spcPct val="100000"/>
              </a:lnSpc>
              <a:spcBef>
                <a:spcPts val="0"/>
              </a:spcBef>
              <a:spcAft>
                <a:spcPts val="0"/>
              </a:spcAft>
              <a:buSzPts val="1400"/>
              <a:buNone/>
              <a:defRPr sz="1867">
                <a:latin typeface="Courier Prime"/>
                <a:ea typeface="Courier Prime"/>
                <a:cs typeface="Courier Prime"/>
                <a:sym typeface="Courier Prime"/>
              </a:defRPr>
            </a:lvl8pPr>
            <a:lvl9pPr lvl="8" algn="ctr">
              <a:lnSpc>
                <a:spcPct val="100000"/>
              </a:lnSpc>
              <a:spcBef>
                <a:spcPts val="0"/>
              </a:spcBef>
              <a:spcAft>
                <a:spcPts val="0"/>
              </a:spcAft>
              <a:buSzPts val="1400"/>
              <a:buNone/>
              <a:defRPr sz="1867">
                <a:latin typeface="Courier Prime"/>
                <a:ea typeface="Courier Prime"/>
                <a:cs typeface="Courier Prime"/>
                <a:sym typeface="Courier Prime"/>
              </a:defRPr>
            </a:lvl9pPr>
          </a:lstStyle>
          <a:p>
            <a:endParaRPr/>
          </a:p>
        </p:txBody>
      </p:sp>
      <p:sp>
        <p:nvSpPr>
          <p:cNvPr id="219" name="Google Shape;219;p70"/>
          <p:cNvSpPr txBox="1">
            <a:spLocks noGrp="1"/>
          </p:cNvSpPr>
          <p:nvPr>
            <p:ph type="title" idx="4"/>
          </p:nvPr>
        </p:nvSpPr>
        <p:spPr>
          <a:xfrm>
            <a:off x="2048867" y="3955391"/>
            <a:ext cx="8094400" cy="1020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Clr>
                <a:schemeClr val="accent6"/>
              </a:buClr>
              <a:buSzPts val="3000"/>
              <a:buNone/>
              <a:defRPr sz="4000">
                <a:solidFill>
                  <a:schemeClr val="accent6"/>
                </a:solidFill>
              </a:defRPr>
            </a:lvl1pPr>
            <a:lvl2pPr lvl="1" algn="ctr">
              <a:lnSpc>
                <a:spcPct val="100000"/>
              </a:lnSpc>
              <a:spcBef>
                <a:spcPts val="0"/>
              </a:spcBef>
              <a:spcAft>
                <a:spcPts val="0"/>
              </a:spcAft>
              <a:buClr>
                <a:schemeClr val="accent6"/>
              </a:buClr>
              <a:buSzPts val="3000"/>
              <a:buNone/>
              <a:defRPr sz="4000">
                <a:solidFill>
                  <a:schemeClr val="accent6"/>
                </a:solidFill>
              </a:defRPr>
            </a:lvl2pPr>
            <a:lvl3pPr lvl="2" algn="ctr">
              <a:lnSpc>
                <a:spcPct val="100000"/>
              </a:lnSpc>
              <a:spcBef>
                <a:spcPts val="0"/>
              </a:spcBef>
              <a:spcAft>
                <a:spcPts val="0"/>
              </a:spcAft>
              <a:buClr>
                <a:schemeClr val="accent6"/>
              </a:buClr>
              <a:buSzPts val="3000"/>
              <a:buNone/>
              <a:defRPr sz="4000">
                <a:solidFill>
                  <a:schemeClr val="accent6"/>
                </a:solidFill>
              </a:defRPr>
            </a:lvl3pPr>
            <a:lvl4pPr lvl="3" algn="ctr">
              <a:lnSpc>
                <a:spcPct val="100000"/>
              </a:lnSpc>
              <a:spcBef>
                <a:spcPts val="0"/>
              </a:spcBef>
              <a:spcAft>
                <a:spcPts val="0"/>
              </a:spcAft>
              <a:buClr>
                <a:schemeClr val="accent6"/>
              </a:buClr>
              <a:buSzPts val="3000"/>
              <a:buNone/>
              <a:defRPr sz="4000">
                <a:solidFill>
                  <a:schemeClr val="accent6"/>
                </a:solidFill>
              </a:defRPr>
            </a:lvl4pPr>
            <a:lvl5pPr lvl="4" algn="ctr">
              <a:lnSpc>
                <a:spcPct val="100000"/>
              </a:lnSpc>
              <a:spcBef>
                <a:spcPts val="0"/>
              </a:spcBef>
              <a:spcAft>
                <a:spcPts val="0"/>
              </a:spcAft>
              <a:buClr>
                <a:schemeClr val="accent6"/>
              </a:buClr>
              <a:buSzPts val="3000"/>
              <a:buNone/>
              <a:defRPr sz="4000">
                <a:solidFill>
                  <a:schemeClr val="accent6"/>
                </a:solidFill>
              </a:defRPr>
            </a:lvl5pPr>
            <a:lvl6pPr lvl="5" algn="ctr">
              <a:lnSpc>
                <a:spcPct val="100000"/>
              </a:lnSpc>
              <a:spcBef>
                <a:spcPts val="0"/>
              </a:spcBef>
              <a:spcAft>
                <a:spcPts val="0"/>
              </a:spcAft>
              <a:buClr>
                <a:schemeClr val="accent6"/>
              </a:buClr>
              <a:buSzPts val="3000"/>
              <a:buNone/>
              <a:defRPr sz="4000">
                <a:solidFill>
                  <a:schemeClr val="accent6"/>
                </a:solidFill>
              </a:defRPr>
            </a:lvl6pPr>
            <a:lvl7pPr lvl="6" algn="ctr">
              <a:lnSpc>
                <a:spcPct val="100000"/>
              </a:lnSpc>
              <a:spcBef>
                <a:spcPts val="0"/>
              </a:spcBef>
              <a:spcAft>
                <a:spcPts val="0"/>
              </a:spcAft>
              <a:buClr>
                <a:schemeClr val="accent6"/>
              </a:buClr>
              <a:buSzPts val="3000"/>
              <a:buNone/>
              <a:defRPr sz="4000">
                <a:solidFill>
                  <a:schemeClr val="accent6"/>
                </a:solidFill>
              </a:defRPr>
            </a:lvl7pPr>
            <a:lvl8pPr lvl="7" algn="ctr">
              <a:lnSpc>
                <a:spcPct val="100000"/>
              </a:lnSpc>
              <a:spcBef>
                <a:spcPts val="0"/>
              </a:spcBef>
              <a:spcAft>
                <a:spcPts val="0"/>
              </a:spcAft>
              <a:buClr>
                <a:schemeClr val="accent6"/>
              </a:buClr>
              <a:buSzPts val="3000"/>
              <a:buNone/>
              <a:defRPr sz="4000">
                <a:solidFill>
                  <a:schemeClr val="accent6"/>
                </a:solidFill>
              </a:defRPr>
            </a:lvl8pPr>
            <a:lvl9pPr lvl="8" algn="ctr">
              <a:lnSpc>
                <a:spcPct val="100000"/>
              </a:lnSpc>
              <a:spcBef>
                <a:spcPts val="0"/>
              </a:spcBef>
              <a:spcAft>
                <a:spcPts val="0"/>
              </a:spcAft>
              <a:buClr>
                <a:schemeClr val="accent6"/>
              </a:buClr>
              <a:buSzPts val="3000"/>
              <a:buNone/>
              <a:defRPr sz="4000">
                <a:solidFill>
                  <a:schemeClr val="accent6"/>
                </a:solidFill>
              </a:defRPr>
            </a:lvl9pPr>
          </a:lstStyle>
          <a:p>
            <a:endParaRPr/>
          </a:p>
        </p:txBody>
      </p:sp>
      <p:sp>
        <p:nvSpPr>
          <p:cNvPr id="220" name="Google Shape;220;p70"/>
          <p:cNvSpPr txBox="1">
            <a:spLocks noGrp="1"/>
          </p:cNvSpPr>
          <p:nvPr>
            <p:ph type="subTitle" idx="5"/>
          </p:nvPr>
        </p:nvSpPr>
        <p:spPr>
          <a:xfrm>
            <a:off x="2065700" y="4772037"/>
            <a:ext cx="8094400" cy="952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atin typeface="Courier Prime"/>
                <a:ea typeface="Courier Prime"/>
                <a:cs typeface="Courier Prime"/>
                <a:sym typeface="Courier Prime"/>
              </a:defRPr>
            </a:lvl1pPr>
            <a:lvl2pPr lvl="1" algn="ctr">
              <a:lnSpc>
                <a:spcPct val="100000"/>
              </a:lnSpc>
              <a:spcBef>
                <a:spcPts val="0"/>
              </a:spcBef>
              <a:spcAft>
                <a:spcPts val="0"/>
              </a:spcAft>
              <a:buSzPts val="1400"/>
              <a:buNone/>
              <a:defRPr sz="1867">
                <a:latin typeface="Courier Prime"/>
                <a:ea typeface="Courier Prime"/>
                <a:cs typeface="Courier Prime"/>
                <a:sym typeface="Courier Prime"/>
              </a:defRPr>
            </a:lvl2pPr>
            <a:lvl3pPr lvl="2" algn="ctr">
              <a:lnSpc>
                <a:spcPct val="100000"/>
              </a:lnSpc>
              <a:spcBef>
                <a:spcPts val="0"/>
              </a:spcBef>
              <a:spcAft>
                <a:spcPts val="0"/>
              </a:spcAft>
              <a:buSzPts val="1400"/>
              <a:buNone/>
              <a:defRPr sz="1867">
                <a:latin typeface="Courier Prime"/>
                <a:ea typeface="Courier Prime"/>
                <a:cs typeface="Courier Prime"/>
                <a:sym typeface="Courier Prime"/>
              </a:defRPr>
            </a:lvl3pPr>
            <a:lvl4pPr lvl="3" algn="ctr">
              <a:lnSpc>
                <a:spcPct val="100000"/>
              </a:lnSpc>
              <a:spcBef>
                <a:spcPts val="0"/>
              </a:spcBef>
              <a:spcAft>
                <a:spcPts val="0"/>
              </a:spcAft>
              <a:buSzPts val="1400"/>
              <a:buNone/>
              <a:defRPr sz="1867">
                <a:latin typeface="Courier Prime"/>
                <a:ea typeface="Courier Prime"/>
                <a:cs typeface="Courier Prime"/>
                <a:sym typeface="Courier Prime"/>
              </a:defRPr>
            </a:lvl4pPr>
            <a:lvl5pPr lvl="4" algn="ctr">
              <a:lnSpc>
                <a:spcPct val="100000"/>
              </a:lnSpc>
              <a:spcBef>
                <a:spcPts val="0"/>
              </a:spcBef>
              <a:spcAft>
                <a:spcPts val="0"/>
              </a:spcAft>
              <a:buSzPts val="1400"/>
              <a:buNone/>
              <a:defRPr sz="1867">
                <a:latin typeface="Courier Prime"/>
                <a:ea typeface="Courier Prime"/>
                <a:cs typeface="Courier Prime"/>
                <a:sym typeface="Courier Prime"/>
              </a:defRPr>
            </a:lvl5pPr>
            <a:lvl6pPr lvl="5" algn="ctr">
              <a:lnSpc>
                <a:spcPct val="100000"/>
              </a:lnSpc>
              <a:spcBef>
                <a:spcPts val="0"/>
              </a:spcBef>
              <a:spcAft>
                <a:spcPts val="0"/>
              </a:spcAft>
              <a:buSzPts val="1400"/>
              <a:buNone/>
              <a:defRPr sz="1867">
                <a:latin typeface="Courier Prime"/>
                <a:ea typeface="Courier Prime"/>
                <a:cs typeface="Courier Prime"/>
                <a:sym typeface="Courier Prime"/>
              </a:defRPr>
            </a:lvl6pPr>
            <a:lvl7pPr lvl="6" algn="ctr">
              <a:lnSpc>
                <a:spcPct val="100000"/>
              </a:lnSpc>
              <a:spcBef>
                <a:spcPts val="0"/>
              </a:spcBef>
              <a:spcAft>
                <a:spcPts val="0"/>
              </a:spcAft>
              <a:buSzPts val="1400"/>
              <a:buNone/>
              <a:defRPr sz="1867">
                <a:latin typeface="Courier Prime"/>
                <a:ea typeface="Courier Prime"/>
                <a:cs typeface="Courier Prime"/>
                <a:sym typeface="Courier Prime"/>
              </a:defRPr>
            </a:lvl7pPr>
            <a:lvl8pPr lvl="7" algn="ctr">
              <a:lnSpc>
                <a:spcPct val="100000"/>
              </a:lnSpc>
              <a:spcBef>
                <a:spcPts val="0"/>
              </a:spcBef>
              <a:spcAft>
                <a:spcPts val="0"/>
              </a:spcAft>
              <a:buSzPts val="1400"/>
              <a:buNone/>
              <a:defRPr sz="1867">
                <a:latin typeface="Courier Prime"/>
                <a:ea typeface="Courier Prime"/>
                <a:cs typeface="Courier Prime"/>
                <a:sym typeface="Courier Prime"/>
              </a:defRPr>
            </a:lvl8pPr>
            <a:lvl9pPr lvl="8" algn="ctr">
              <a:lnSpc>
                <a:spcPct val="100000"/>
              </a:lnSpc>
              <a:spcBef>
                <a:spcPts val="0"/>
              </a:spcBef>
              <a:spcAft>
                <a:spcPts val="0"/>
              </a:spcAft>
              <a:buSzPts val="1400"/>
              <a:buNone/>
              <a:defRPr sz="1867">
                <a:latin typeface="Courier Prime"/>
                <a:ea typeface="Courier Prime"/>
                <a:cs typeface="Courier Prime"/>
                <a:sym typeface="Courier Prime"/>
              </a:defRPr>
            </a:lvl9pPr>
          </a:lstStyle>
          <a:p>
            <a:endParaRPr/>
          </a:p>
        </p:txBody>
      </p:sp>
      <p:grpSp>
        <p:nvGrpSpPr>
          <p:cNvPr id="221" name="Google Shape;221;p70"/>
          <p:cNvGrpSpPr/>
          <p:nvPr/>
        </p:nvGrpSpPr>
        <p:grpSpPr>
          <a:xfrm rot="5400000">
            <a:off x="10668818" y="5117371"/>
            <a:ext cx="1059999" cy="1049168"/>
            <a:chOff x="7856295" y="4343359"/>
            <a:chExt cx="1034886" cy="1024311"/>
          </a:xfrm>
        </p:grpSpPr>
        <p:sp>
          <p:nvSpPr>
            <p:cNvPr id="222" name="Google Shape;222;p70"/>
            <p:cNvSpPr/>
            <p:nvPr/>
          </p:nvSpPr>
          <p:spPr>
            <a:xfrm>
              <a:off x="7856295" y="4574470"/>
              <a:ext cx="793200" cy="7932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23" name="Google Shape;223;p70"/>
            <p:cNvSpPr/>
            <p:nvPr/>
          </p:nvSpPr>
          <p:spPr>
            <a:xfrm rot="-5400000">
              <a:off x="8507971" y="4476251"/>
              <a:ext cx="262500" cy="2430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24" name="Google Shape;224;p70"/>
            <p:cNvSpPr/>
            <p:nvPr/>
          </p:nvSpPr>
          <p:spPr>
            <a:xfrm>
              <a:off x="8793381" y="4343359"/>
              <a:ext cx="97800" cy="906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Tree>
    <p:extLst>
      <p:ext uri="{BB962C8B-B14F-4D97-AF65-F5344CB8AC3E}">
        <p14:creationId xmlns:p14="http://schemas.microsoft.com/office/powerpoint/2010/main" val="11377891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ext column left">
  <p:cSld name="Title and text column left">
    <p:bg>
      <p:bgPr>
        <a:solidFill>
          <a:schemeClr val="accent6"/>
        </a:solidFill>
        <a:effectLst/>
      </p:bgPr>
    </p:bg>
    <p:spTree>
      <p:nvGrpSpPr>
        <p:cNvPr id="1" name="Shape 225"/>
        <p:cNvGrpSpPr/>
        <p:nvPr/>
      </p:nvGrpSpPr>
      <p:grpSpPr>
        <a:xfrm>
          <a:off x="0" y="0"/>
          <a:ext cx="0" cy="0"/>
          <a:chOff x="0" y="0"/>
          <a:chExt cx="0" cy="0"/>
        </a:xfrm>
      </p:grpSpPr>
      <p:sp>
        <p:nvSpPr>
          <p:cNvPr id="226" name="Google Shape;226;p71"/>
          <p:cNvSpPr txBox="1">
            <a:spLocks noGrp="1"/>
          </p:cNvSpPr>
          <p:nvPr>
            <p:ph type="title"/>
          </p:nvPr>
        </p:nvSpPr>
        <p:spPr>
          <a:xfrm>
            <a:off x="861648" y="2671200"/>
            <a:ext cx="39336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accent1"/>
              </a:buClr>
              <a:buSzPts val="3000"/>
              <a:buNone/>
              <a:defRPr sz="4000">
                <a:solidFill>
                  <a:schemeClr val="accent1"/>
                </a:solidFill>
              </a:defRPr>
            </a:lvl1pPr>
            <a:lvl2pPr lvl="1" algn="l">
              <a:lnSpc>
                <a:spcPct val="100000"/>
              </a:lnSpc>
              <a:spcBef>
                <a:spcPts val="0"/>
              </a:spcBef>
              <a:spcAft>
                <a:spcPts val="0"/>
              </a:spcAft>
              <a:buSzPts val="2600"/>
              <a:buNone/>
              <a:defRPr sz="3467"/>
            </a:lvl2pPr>
            <a:lvl3pPr lvl="2" algn="l">
              <a:lnSpc>
                <a:spcPct val="100000"/>
              </a:lnSpc>
              <a:spcBef>
                <a:spcPts val="0"/>
              </a:spcBef>
              <a:spcAft>
                <a:spcPts val="0"/>
              </a:spcAft>
              <a:buSzPts val="2600"/>
              <a:buNone/>
              <a:defRPr sz="3467"/>
            </a:lvl3pPr>
            <a:lvl4pPr lvl="3" algn="l">
              <a:lnSpc>
                <a:spcPct val="100000"/>
              </a:lnSpc>
              <a:spcBef>
                <a:spcPts val="0"/>
              </a:spcBef>
              <a:spcAft>
                <a:spcPts val="0"/>
              </a:spcAft>
              <a:buSzPts val="2600"/>
              <a:buNone/>
              <a:defRPr sz="3467"/>
            </a:lvl4pPr>
            <a:lvl5pPr lvl="4" algn="l">
              <a:lnSpc>
                <a:spcPct val="100000"/>
              </a:lnSpc>
              <a:spcBef>
                <a:spcPts val="0"/>
              </a:spcBef>
              <a:spcAft>
                <a:spcPts val="0"/>
              </a:spcAft>
              <a:buSzPts val="2600"/>
              <a:buNone/>
              <a:defRPr sz="3467"/>
            </a:lvl5pPr>
            <a:lvl6pPr lvl="5" algn="l">
              <a:lnSpc>
                <a:spcPct val="100000"/>
              </a:lnSpc>
              <a:spcBef>
                <a:spcPts val="0"/>
              </a:spcBef>
              <a:spcAft>
                <a:spcPts val="0"/>
              </a:spcAft>
              <a:buSzPts val="2600"/>
              <a:buNone/>
              <a:defRPr sz="3467"/>
            </a:lvl6pPr>
            <a:lvl7pPr lvl="6" algn="l">
              <a:lnSpc>
                <a:spcPct val="100000"/>
              </a:lnSpc>
              <a:spcBef>
                <a:spcPts val="0"/>
              </a:spcBef>
              <a:spcAft>
                <a:spcPts val="0"/>
              </a:spcAft>
              <a:buSzPts val="2600"/>
              <a:buNone/>
              <a:defRPr sz="3467"/>
            </a:lvl7pPr>
            <a:lvl8pPr lvl="7" algn="l">
              <a:lnSpc>
                <a:spcPct val="100000"/>
              </a:lnSpc>
              <a:spcBef>
                <a:spcPts val="0"/>
              </a:spcBef>
              <a:spcAft>
                <a:spcPts val="0"/>
              </a:spcAft>
              <a:buSzPts val="2600"/>
              <a:buNone/>
              <a:defRPr sz="3467"/>
            </a:lvl8pPr>
            <a:lvl9pPr lvl="8" algn="l">
              <a:lnSpc>
                <a:spcPct val="100000"/>
              </a:lnSpc>
              <a:spcBef>
                <a:spcPts val="0"/>
              </a:spcBef>
              <a:spcAft>
                <a:spcPts val="0"/>
              </a:spcAft>
              <a:buSzPts val="2600"/>
              <a:buNone/>
              <a:defRPr sz="3467"/>
            </a:lvl9pPr>
          </a:lstStyle>
          <a:p>
            <a:endParaRPr/>
          </a:p>
        </p:txBody>
      </p:sp>
      <p:sp>
        <p:nvSpPr>
          <p:cNvPr id="227" name="Google Shape;227;p71"/>
          <p:cNvSpPr txBox="1">
            <a:spLocks noGrp="1"/>
          </p:cNvSpPr>
          <p:nvPr>
            <p:ph type="subTitle" idx="1"/>
          </p:nvPr>
        </p:nvSpPr>
        <p:spPr>
          <a:xfrm>
            <a:off x="861648" y="3577200"/>
            <a:ext cx="3630000" cy="26908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None/>
              <a:defRPr sz="1867">
                <a:latin typeface="Courier Prime"/>
                <a:ea typeface="Courier Prime"/>
                <a:cs typeface="Courier Prime"/>
                <a:sym typeface="Courier Prim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228" name="Google Shape;228;p71"/>
          <p:cNvGrpSpPr/>
          <p:nvPr/>
        </p:nvGrpSpPr>
        <p:grpSpPr>
          <a:xfrm>
            <a:off x="-14" y="6048453"/>
            <a:ext cx="822020" cy="809569"/>
            <a:chOff x="-11" y="4536339"/>
            <a:chExt cx="616515" cy="607177"/>
          </a:xfrm>
        </p:grpSpPr>
        <p:grpSp>
          <p:nvGrpSpPr>
            <p:cNvPr id="229" name="Google Shape;229;p71"/>
            <p:cNvGrpSpPr/>
            <p:nvPr/>
          </p:nvGrpSpPr>
          <p:grpSpPr>
            <a:xfrm>
              <a:off x="-11" y="4815663"/>
              <a:ext cx="322499" cy="327853"/>
              <a:chOff x="4711125" y="3429327"/>
              <a:chExt cx="379500" cy="385800"/>
            </a:xfrm>
          </p:grpSpPr>
          <p:cxnSp>
            <p:nvCxnSpPr>
              <p:cNvPr id="230" name="Google Shape;230;p71"/>
              <p:cNvCxnSpPr/>
              <p:nvPr/>
            </p:nvCxnSpPr>
            <p:spPr>
              <a:xfrm>
                <a:off x="4711125" y="3433750"/>
                <a:ext cx="379500" cy="0"/>
              </a:xfrm>
              <a:prstGeom prst="straightConnector1">
                <a:avLst/>
              </a:prstGeom>
              <a:noFill/>
              <a:ln w="9525" cap="flat" cmpd="sng">
                <a:solidFill>
                  <a:schemeClr val="accent3"/>
                </a:solidFill>
                <a:prstDash val="solid"/>
                <a:round/>
                <a:headEnd type="none" w="sm" len="sm"/>
                <a:tailEnd type="none" w="sm" len="sm"/>
              </a:ln>
            </p:spPr>
          </p:cxnSp>
          <p:cxnSp>
            <p:nvCxnSpPr>
              <p:cNvPr id="231" name="Google Shape;231;p71"/>
              <p:cNvCxnSpPr/>
              <p:nvPr/>
            </p:nvCxnSpPr>
            <p:spPr>
              <a:xfrm>
                <a:off x="5090625" y="3429327"/>
                <a:ext cx="0" cy="385800"/>
              </a:xfrm>
              <a:prstGeom prst="straightConnector1">
                <a:avLst/>
              </a:prstGeom>
              <a:noFill/>
              <a:ln w="9525" cap="flat" cmpd="sng">
                <a:solidFill>
                  <a:schemeClr val="accent3"/>
                </a:solidFill>
                <a:prstDash val="solid"/>
                <a:round/>
                <a:headEnd type="none" w="sm" len="sm"/>
                <a:tailEnd type="none" w="sm" len="sm"/>
              </a:ln>
            </p:spPr>
          </p:cxnSp>
        </p:grpSp>
        <p:grpSp>
          <p:nvGrpSpPr>
            <p:cNvPr id="232" name="Google Shape;232;p71"/>
            <p:cNvGrpSpPr/>
            <p:nvPr/>
          </p:nvGrpSpPr>
          <p:grpSpPr>
            <a:xfrm>
              <a:off x="179860" y="4536339"/>
              <a:ext cx="436644" cy="450951"/>
              <a:chOff x="8517710" y="4278047"/>
              <a:chExt cx="436644" cy="450951"/>
            </a:xfrm>
          </p:grpSpPr>
          <p:sp>
            <p:nvSpPr>
              <p:cNvPr id="233" name="Google Shape;233;p71"/>
              <p:cNvSpPr/>
              <p:nvPr/>
            </p:nvSpPr>
            <p:spPr>
              <a:xfrm rot="-5400000">
                <a:off x="8506310" y="4433498"/>
                <a:ext cx="306900" cy="2841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34" name="Google Shape;234;p71"/>
              <p:cNvSpPr/>
              <p:nvPr/>
            </p:nvSpPr>
            <p:spPr>
              <a:xfrm>
                <a:off x="8840054" y="4278047"/>
                <a:ext cx="114300" cy="1059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grpSp>
        <p:nvGrpSpPr>
          <p:cNvPr id="235" name="Google Shape;235;p71"/>
          <p:cNvGrpSpPr/>
          <p:nvPr/>
        </p:nvGrpSpPr>
        <p:grpSpPr>
          <a:xfrm rot="10800000" flipH="1">
            <a:off x="11370419" y="293611"/>
            <a:ext cx="555199" cy="555199"/>
            <a:chOff x="260568" y="4482053"/>
            <a:chExt cx="416399" cy="416399"/>
          </a:xfrm>
        </p:grpSpPr>
        <p:sp>
          <p:nvSpPr>
            <p:cNvPr id="236" name="Google Shape;236;p71"/>
            <p:cNvSpPr/>
            <p:nvPr/>
          </p:nvSpPr>
          <p:spPr>
            <a:xfrm flipH="1">
              <a:off x="365567" y="4587052"/>
              <a:ext cx="311400" cy="3114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37" name="Google Shape;237;p71"/>
            <p:cNvSpPr/>
            <p:nvPr/>
          </p:nvSpPr>
          <p:spPr>
            <a:xfrm flipH="1">
              <a:off x="260568" y="4482053"/>
              <a:ext cx="181200" cy="1812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Tree>
    <p:extLst>
      <p:ext uri="{BB962C8B-B14F-4D97-AF65-F5344CB8AC3E}">
        <p14:creationId xmlns:p14="http://schemas.microsoft.com/office/powerpoint/2010/main" val="3285069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ext column right">
  <p:cSld name="Title and text column right">
    <p:bg>
      <p:bgPr>
        <a:solidFill>
          <a:schemeClr val="accent6"/>
        </a:solidFill>
        <a:effectLst/>
      </p:bgPr>
    </p:bg>
    <p:spTree>
      <p:nvGrpSpPr>
        <p:cNvPr id="1" name="Shape 238"/>
        <p:cNvGrpSpPr/>
        <p:nvPr/>
      </p:nvGrpSpPr>
      <p:grpSpPr>
        <a:xfrm>
          <a:off x="0" y="0"/>
          <a:ext cx="0" cy="0"/>
          <a:chOff x="0" y="0"/>
          <a:chExt cx="0" cy="0"/>
        </a:xfrm>
      </p:grpSpPr>
      <p:sp>
        <p:nvSpPr>
          <p:cNvPr id="239" name="Google Shape;239;p72"/>
          <p:cNvSpPr txBox="1">
            <a:spLocks noGrp="1"/>
          </p:cNvSpPr>
          <p:nvPr>
            <p:ph type="title"/>
          </p:nvPr>
        </p:nvSpPr>
        <p:spPr>
          <a:xfrm>
            <a:off x="7370065" y="2671200"/>
            <a:ext cx="4386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accent1"/>
              </a:buClr>
              <a:buSzPts val="3000"/>
              <a:buNone/>
              <a:defRPr sz="4000">
                <a:solidFill>
                  <a:schemeClr val="accent1"/>
                </a:solidFill>
              </a:defRPr>
            </a:lvl1pPr>
            <a:lvl2pPr lvl="1" algn="l">
              <a:lnSpc>
                <a:spcPct val="100000"/>
              </a:lnSpc>
              <a:spcBef>
                <a:spcPts val="0"/>
              </a:spcBef>
              <a:spcAft>
                <a:spcPts val="0"/>
              </a:spcAft>
              <a:buSzPts val="2600"/>
              <a:buNone/>
              <a:defRPr sz="3467"/>
            </a:lvl2pPr>
            <a:lvl3pPr lvl="2" algn="l">
              <a:lnSpc>
                <a:spcPct val="100000"/>
              </a:lnSpc>
              <a:spcBef>
                <a:spcPts val="0"/>
              </a:spcBef>
              <a:spcAft>
                <a:spcPts val="0"/>
              </a:spcAft>
              <a:buSzPts val="2600"/>
              <a:buNone/>
              <a:defRPr sz="3467"/>
            </a:lvl3pPr>
            <a:lvl4pPr lvl="3" algn="l">
              <a:lnSpc>
                <a:spcPct val="100000"/>
              </a:lnSpc>
              <a:spcBef>
                <a:spcPts val="0"/>
              </a:spcBef>
              <a:spcAft>
                <a:spcPts val="0"/>
              </a:spcAft>
              <a:buSzPts val="2600"/>
              <a:buNone/>
              <a:defRPr sz="3467"/>
            </a:lvl4pPr>
            <a:lvl5pPr lvl="4" algn="l">
              <a:lnSpc>
                <a:spcPct val="100000"/>
              </a:lnSpc>
              <a:spcBef>
                <a:spcPts val="0"/>
              </a:spcBef>
              <a:spcAft>
                <a:spcPts val="0"/>
              </a:spcAft>
              <a:buSzPts val="2600"/>
              <a:buNone/>
              <a:defRPr sz="3467"/>
            </a:lvl5pPr>
            <a:lvl6pPr lvl="5" algn="l">
              <a:lnSpc>
                <a:spcPct val="100000"/>
              </a:lnSpc>
              <a:spcBef>
                <a:spcPts val="0"/>
              </a:spcBef>
              <a:spcAft>
                <a:spcPts val="0"/>
              </a:spcAft>
              <a:buSzPts val="2600"/>
              <a:buNone/>
              <a:defRPr sz="3467"/>
            </a:lvl6pPr>
            <a:lvl7pPr lvl="6" algn="l">
              <a:lnSpc>
                <a:spcPct val="100000"/>
              </a:lnSpc>
              <a:spcBef>
                <a:spcPts val="0"/>
              </a:spcBef>
              <a:spcAft>
                <a:spcPts val="0"/>
              </a:spcAft>
              <a:buSzPts val="2600"/>
              <a:buNone/>
              <a:defRPr sz="3467"/>
            </a:lvl7pPr>
            <a:lvl8pPr lvl="7" algn="l">
              <a:lnSpc>
                <a:spcPct val="100000"/>
              </a:lnSpc>
              <a:spcBef>
                <a:spcPts val="0"/>
              </a:spcBef>
              <a:spcAft>
                <a:spcPts val="0"/>
              </a:spcAft>
              <a:buSzPts val="2600"/>
              <a:buNone/>
              <a:defRPr sz="3467"/>
            </a:lvl8pPr>
            <a:lvl9pPr lvl="8" algn="l">
              <a:lnSpc>
                <a:spcPct val="100000"/>
              </a:lnSpc>
              <a:spcBef>
                <a:spcPts val="0"/>
              </a:spcBef>
              <a:spcAft>
                <a:spcPts val="0"/>
              </a:spcAft>
              <a:buSzPts val="2600"/>
              <a:buNone/>
              <a:defRPr sz="3467"/>
            </a:lvl9pPr>
          </a:lstStyle>
          <a:p>
            <a:endParaRPr/>
          </a:p>
        </p:txBody>
      </p:sp>
      <p:sp>
        <p:nvSpPr>
          <p:cNvPr id="240" name="Google Shape;240;p72"/>
          <p:cNvSpPr txBox="1">
            <a:spLocks noGrp="1"/>
          </p:cNvSpPr>
          <p:nvPr>
            <p:ph type="subTitle" idx="1"/>
          </p:nvPr>
        </p:nvSpPr>
        <p:spPr>
          <a:xfrm>
            <a:off x="7370065" y="3577200"/>
            <a:ext cx="3630000" cy="26908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None/>
              <a:defRPr sz="1867">
                <a:latin typeface="Courier Prime"/>
                <a:ea typeface="Courier Prime"/>
                <a:cs typeface="Courier Prime"/>
                <a:sym typeface="Courier Prim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241" name="Google Shape;241;p72"/>
          <p:cNvGrpSpPr/>
          <p:nvPr/>
        </p:nvGrpSpPr>
        <p:grpSpPr>
          <a:xfrm flipH="1">
            <a:off x="218654" y="203194"/>
            <a:ext cx="451661" cy="455191"/>
            <a:chOff x="8529659" y="152390"/>
            <a:chExt cx="461948" cy="465557"/>
          </a:xfrm>
        </p:grpSpPr>
        <p:grpSp>
          <p:nvGrpSpPr>
            <p:cNvPr id="242" name="Google Shape;242;p72"/>
            <p:cNvGrpSpPr/>
            <p:nvPr/>
          </p:nvGrpSpPr>
          <p:grpSpPr>
            <a:xfrm>
              <a:off x="8582007" y="152390"/>
              <a:ext cx="409600" cy="409600"/>
              <a:chOff x="189698" y="4451825"/>
              <a:chExt cx="531602" cy="531603"/>
            </a:xfrm>
          </p:grpSpPr>
          <p:sp>
            <p:nvSpPr>
              <p:cNvPr id="243" name="Google Shape;243;p72"/>
              <p:cNvSpPr/>
              <p:nvPr/>
            </p:nvSpPr>
            <p:spPr>
              <a:xfrm>
                <a:off x="265900" y="4451825"/>
                <a:ext cx="455400" cy="4554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44" name="Google Shape;244;p72"/>
              <p:cNvSpPr/>
              <p:nvPr/>
            </p:nvSpPr>
            <p:spPr>
              <a:xfrm rot="10800000" flipH="1">
                <a:off x="189698" y="4528028"/>
                <a:ext cx="455400" cy="4554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245" name="Google Shape;245;p72"/>
            <p:cNvSpPr/>
            <p:nvPr/>
          </p:nvSpPr>
          <p:spPr>
            <a:xfrm rot="5400000" flipH="1">
              <a:off x="8525459" y="507847"/>
              <a:ext cx="114300" cy="1059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nvGrpSpPr>
          <p:cNvPr id="246" name="Google Shape;246;p72"/>
          <p:cNvGrpSpPr/>
          <p:nvPr/>
        </p:nvGrpSpPr>
        <p:grpSpPr>
          <a:xfrm rot="5400000" flipH="1">
            <a:off x="11241661" y="5945630"/>
            <a:ext cx="960224" cy="940471"/>
            <a:chOff x="-6289" y="-3"/>
            <a:chExt cx="720168" cy="705353"/>
          </a:xfrm>
        </p:grpSpPr>
        <p:grpSp>
          <p:nvGrpSpPr>
            <p:cNvPr id="247" name="Google Shape;247;p72"/>
            <p:cNvGrpSpPr/>
            <p:nvPr/>
          </p:nvGrpSpPr>
          <p:grpSpPr>
            <a:xfrm>
              <a:off x="-6289" y="-3"/>
              <a:ext cx="418800" cy="414300"/>
              <a:chOff x="-6289" y="-3"/>
              <a:chExt cx="418800" cy="414300"/>
            </a:xfrm>
          </p:grpSpPr>
          <p:cxnSp>
            <p:nvCxnSpPr>
              <p:cNvPr id="248" name="Google Shape;248;p72"/>
              <p:cNvCxnSpPr/>
              <p:nvPr/>
            </p:nvCxnSpPr>
            <p:spPr>
              <a:xfrm rot="10800000" flipH="1">
                <a:off x="-6289" y="409347"/>
                <a:ext cx="418800" cy="1800"/>
              </a:xfrm>
              <a:prstGeom prst="straightConnector1">
                <a:avLst/>
              </a:prstGeom>
              <a:noFill/>
              <a:ln w="9525" cap="flat" cmpd="sng">
                <a:solidFill>
                  <a:schemeClr val="dk2"/>
                </a:solidFill>
                <a:prstDash val="solid"/>
                <a:round/>
                <a:headEnd type="none" w="sm" len="sm"/>
                <a:tailEnd type="none" w="sm" len="sm"/>
              </a:ln>
            </p:spPr>
          </p:cxnSp>
          <p:cxnSp>
            <p:nvCxnSpPr>
              <p:cNvPr id="249" name="Google Shape;249;p72"/>
              <p:cNvCxnSpPr/>
              <p:nvPr/>
            </p:nvCxnSpPr>
            <p:spPr>
              <a:xfrm>
                <a:off x="411058" y="-3"/>
                <a:ext cx="0" cy="414300"/>
              </a:xfrm>
              <a:prstGeom prst="straightConnector1">
                <a:avLst/>
              </a:prstGeom>
              <a:noFill/>
              <a:ln w="9525" cap="flat" cmpd="sng">
                <a:solidFill>
                  <a:schemeClr val="dk2"/>
                </a:solidFill>
                <a:prstDash val="solid"/>
                <a:round/>
                <a:headEnd type="none" w="sm" len="sm"/>
                <a:tailEnd type="none" w="sm" len="sm"/>
              </a:ln>
            </p:spPr>
          </p:cxnSp>
        </p:grpSp>
        <p:grpSp>
          <p:nvGrpSpPr>
            <p:cNvPr id="250" name="Google Shape;250;p72"/>
            <p:cNvGrpSpPr/>
            <p:nvPr/>
          </p:nvGrpSpPr>
          <p:grpSpPr>
            <a:xfrm rot="10800000" flipH="1">
              <a:off x="277235" y="254399"/>
              <a:ext cx="436644" cy="450951"/>
              <a:chOff x="8517710" y="4278047"/>
              <a:chExt cx="436644" cy="450951"/>
            </a:xfrm>
          </p:grpSpPr>
          <p:sp>
            <p:nvSpPr>
              <p:cNvPr id="251" name="Google Shape;251;p72"/>
              <p:cNvSpPr/>
              <p:nvPr/>
            </p:nvSpPr>
            <p:spPr>
              <a:xfrm rot="-5400000">
                <a:off x="8506310" y="4433498"/>
                <a:ext cx="306900" cy="2841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1"/>
                  </a:solidFill>
                  <a:latin typeface="Arial"/>
                  <a:ea typeface="Arial"/>
                  <a:cs typeface="Arial"/>
                  <a:sym typeface="Arial"/>
                </a:endParaRPr>
              </a:p>
            </p:txBody>
          </p:sp>
          <p:sp>
            <p:nvSpPr>
              <p:cNvPr id="252" name="Google Shape;252;p72"/>
              <p:cNvSpPr/>
              <p:nvPr/>
            </p:nvSpPr>
            <p:spPr>
              <a:xfrm>
                <a:off x="8840054" y="4278047"/>
                <a:ext cx="114300" cy="1059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spTree>
    <p:extLst>
      <p:ext uri="{BB962C8B-B14F-4D97-AF65-F5344CB8AC3E}">
        <p14:creationId xmlns:p14="http://schemas.microsoft.com/office/powerpoint/2010/main" val="28631677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left and text right">
  <p:cSld name="Title left and text right">
    <p:bg>
      <p:bgPr>
        <a:solidFill>
          <a:schemeClr val="accent6"/>
        </a:solidFill>
        <a:effectLst/>
      </p:bgPr>
    </p:bg>
    <p:spTree>
      <p:nvGrpSpPr>
        <p:cNvPr id="1" name="Shape 253"/>
        <p:cNvGrpSpPr/>
        <p:nvPr/>
      </p:nvGrpSpPr>
      <p:grpSpPr>
        <a:xfrm>
          <a:off x="0" y="0"/>
          <a:ext cx="0" cy="0"/>
          <a:chOff x="0" y="0"/>
          <a:chExt cx="0" cy="0"/>
        </a:xfrm>
      </p:grpSpPr>
      <p:sp>
        <p:nvSpPr>
          <p:cNvPr id="254" name="Google Shape;254;p73"/>
          <p:cNvSpPr txBox="1">
            <a:spLocks noGrp="1"/>
          </p:cNvSpPr>
          <p:nvPr>
            <p:ph type="title"/>
          </p:nvPr>
        </p:nvSpPr>
        <p:spPr>
          <a:xfrm>
            <a:off x="822000" y="1517667"/>
            <a:ext cx="3630000" cy="3822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Clr>
                <a:schemeClr val="accent1"/>
              </a:buClr>
              <a:buSzPts val="3000"/>
              <a:buNone/>
              <a:defRPr sz="4000">
                <a:solidFill>
                  <a:schemeClr val="accent1"/>
                </a:solidFill>
              </a:defRPr>
            </a:lvl1pPr>
            <a:lvl2pPr lvl="1" algn="l">
              <a:lnSpc>
                <a:spcPct val="100000"/>
              </a:lnSpc>
              <a:spcBef>
                <a:spcPts val="0"/>
              </a:spcBef>
              <a:spcAft>
                <a:spcPts val="0"/>
              </a:spcAft>
              <a:buSzPts val="2600"/>
              <a:buNone/>
              <a:defRPr sz="3467"/>
            </a:lvl2pPr>
            <a:lvl3pPr lvl="2" algn="l">
              <a:lnSpc>
                <a:spcPct val="100000"/>
              </a:lnSpc>
              <a:spcBef>
                <a:spcPts val="0"/>
              </a:spcBef>
              <a:spcAft>
                <a:spcPts val="0"/>
              </a:spcAft>
              <a:buSzPts val="2600"/>
              <a:buNone/>
              <a:defRPr sz="3467"/>
            </a:lvl3pPr>
            <a:lvl4pPr lvl="3" algn="l">
              <a:lnSpc>
                <a:spcPct val="100000"/>
              </a:lnSpc>
              <a:spcBef>
                <a:spcPts val="0"/>
              </a:spcBef>
              <a:spcAft>
                <a:spcPts val="0"/>
              </a:spcAft>
              <a:buSzPts val="2600"/>
              <a:buNone/>
              <a:defRPr sz="3467"/>
            </a:lvl4pPr>
            <a:lvl5pPr lvl="4" algn="l">
              <a:lnSpc>
                <a:spcPct val="100000"/>
              </a:lnSpc>
              <a:spcBef>
                <a:spcPts val="0"/>
              </a:spcBef>
              <a:spcAft>
                <a:spcPts val="0"/>
              </a:spcAft>
              <a:buSzPts val="2600"/>
              <a:buNone/>
              <a:defRPr sz="3467"/>
            </a:lvl5pPr>
            <a:lvl6pPr lvl="5" algn="l">
              <a:lnSpc>
                <a:spcPct val="100000"/>
              </a:lnSpc>
              <a:spcBef>
                <a:spcPts val="0"/>
              </a:spcBef>
              <a:spcAft>
                <a:spcPts val="0"/>
              </a:spcAft>
              <a:buSzPts val="2600"/>
              <a:buNone/>
              <a:defRPr sz="3467"/>
            </a:lvl6pPr>
            <a:lvl7pPr lvl="6" algn="l">
              <a:lnSpc>
                <a:spcPct val="100000"/>
              </a:lnSpc>
              <a:spcBef>
                <a:spcPts val="0"/>
              </a:spcBef>
              <a:spcAft>
                <a:spcPts val="0"/>
              </a:spcAft>
              <a:buSzPts val="2600"/>
              <a:buNone/>
              <a:defRPr sz="3467"/>
            </a:lvl7pPr>
            <a:lvl8pPr lvl="7" algn="l">
              <a:lnSpc>
                <a:spcPct val="100000"/>
              </a:lnSpc>
              <a:spcBef>
                <a:spcPts val="0"/>
              </a:spcBef>
              <a:spcAft>
                <a:spcPts val="0"/>
              </a:spcAft>
              <a:buSzPts val="2600"/>
              <a:buNone/>
              <a:defRPr sz="3467"/>
            </a:lvl8pPr>
            <a:lvl9pPr lvl="8" algn="l">
              <a:lnSpc>
                <a:spcPct val="100000"/>
              </a:lnSpc>
              <a:spcBef>
                <a:spcPts val="0"/>
              </a:spcBef>
              <a:spcAft>
                <a:spcPts val="0"/>
              </a:spcAft>
              <a:buSzPts val="2600"/>
              <a:buNone/>
              <a:defRPr sz="3467"/>
            </a:lvl9pPr>
          </a:lstStyle>
          <a:p>
            <a:endParaRPr/>
          </a:p>
        </p:txBody>
      </p:sp>
      <p:sp>
        <p:nvSpPr>
          <p:cNvPr id="255" name="Google Shape;255;p73"/>
          <p:cNvSpPr txBox="1">
            <a:spLocks noGrp="1"/>
          </p:cNvSpPr>
          <p:nvPr>
            <p:ph type="subTitle" idx="1"/>
          </p:nvPr>
        </p:nvSpPr>
        <p:spPr>
          <a:xfrm>
            <a:off x="7593767" y="1517667"/>
            <a:ext cx="3630000" cy="3822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1800"/>
              <a:buNone/>
              <a:defRPr sz="1867">
                <a:latin typeface="Courier Prime"/>
                <a:ea typeface="Courier Prime"/>
                <a:cs typeface="Courier Prime"/>
                <a:sym typeface="Courier Prim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256" name="Google Shape;256;p73"/>
          <p:cNvGrpSpPr/>
          <p:nvPr/>
        </p:nvGrpSpPr>
        <p:grpSpPr>
          <a:xfrm flipH="1">
            <a:off x="11256105" y="149168"/>
            <a:ext cx="801321" cy="801385"/>
            <a:chOff x="189638" y="194212"/>
            <a:chExt cx="1170153" cy="1170021"/>
          </a:xfrm>
        </p:grpSpPr>
        <p:sp>
          <p:nvSpPr>
            <p:cNvPr id="257" name="Google Shape;257;p73"/>
            <p:cNvSpPr/>
            <p:nvPr/>
          </p:nvSpPr>
          <p:spPr>
            <a:xfrm rot="5400000">
              <a:off x="316088" y="320534"/>
              <a:ext cx="754800" cy="7548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58" name="Google Shape;258;p73"/>
            <p:cNvSpPr/>
            <p:nvPr/>
          </p:nvSpPr>
          <p:spPr>
            <a:xfrm rot="-5400000" flipH="1">
              <a:off x="189638" y="194212"/>
              <a:ext cx="754800" cy="7548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1"/>
                </a:solidFill>
                <a:latin typeface="Arial"/>
                <a:ea typeface="Arial"/>
                <a:cs typeface="Arial"/>
                <a:sym typeface="Arial"/>
              </a:endParaRPr>
            </a:p>
          </p:txBody>
        </p:sp>
        <p:sp>
          <p:nvSpPr>
            <p:cNvPr id="259" name="Google Shape;259;p73"/>
            <p:cNvSpPr/>
            <p:nvPr/>
          </p:nvSpPr>
          <p:spPr>
            <a:xfrm rot="-5400000" flipH="1">
              <a:off x="1147091" y="1151533"/>
              <a:ext cx="212700" cy="2127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1"/>
                </a:solidFill>
                <a:latin typeface="Arial"/>
                <a:ea typeface="Arial"/>
                <a:cs typeface="Arial"/>
                <a:sym typeface="Arial"/>
              </a:endParaRPr>
            </a:p>
          </p:txBody>
        </p:sp>
      </p:grpSp>
      <p:grpSp>
        <p:nvGrpSpPr>
          <p:cNvPr id="260" name="Google Shape;260;p73"/>
          <p:cNvGrpSpPr/>
          <p:nvPr/>
        </p:nvGrpSpPr>
        <p:grpSpPr>
          <a:xfrm rot="5400000">
            <a:off x="111719" y="5750081"/>
            <a:ext cx="613295" cy="883327"/>
            <a:chOff x="7831156" y="3497560"/>
            <a:chExt cx="702997" cy="1012525"/>
          </a:xfrm>
        </p:grpSpPr>
        <p:grpSp>
          <p:nvGrpSpPr>
            <p:cNvPr id="261" name="Google Shape;261;p73"/>
            <p:cNvGrpSpPr/>
            <p:nvPr/>
          </p:nvGrpSpPr>
          <p:grpSpPr>
            <a:xfrm>
              <a:off x="8096833" y="3497560"/>
              <a:ext cx="437320" cy="1012525"/>
              <a:chOff x="7704716" y="3243318"/>
              <a:chExt cx="531567" cy="1063800"/>
            </a:xfrm>
          </p:grpSpPr>
          <p:cxnSp>
            <p:nvCxnSpPr>
              <p:cNvPr id="262" name="Google Shape;262;p73"/>
              <p:cNvCxnSpPr/>
              <p:nvPr/>
            </p:nvCxnSpPr>
            <p:spPr>
              <a:xfrm rot="5400000">
                <a:off x="7405016" y="3981891"/>
                <a:ext cx="599400" cy="0"/>
              </a:xfrm>
              <a:prstGeom prst="straightConnector1">
                <a:avLst/>
              </a:prstGeom>
              <a:noFill/>
              <a:ln w="9525" cap="flat" cmpd="sng">
                <a:solidFill>
                  <a:schemeClr val="dk2"/>
                </a:solidFill>
                <a:prstDash val="solid"/>
                <a:round/>
                <a:headEnd type="none" w="sm" len="sm"/>
                <a:tailEnd type="none" w="sm" len="sm"/>
              </a:ln>
            </p:spPr>
          </p:cxnSp>
          <p:cxnSp>
            <p:nvCxnSpPr>
              <p:cNvPr id="263" name="Google Shape;263;p73"/>
              <p:cNvCxnSpPr/>
              <p:nvPr/>
            </p:nvCxnSpPr>
            <p:spPr>
              <a:xfrm>
                <a:off x="8236283" y="3243318"/>
                <a:ext cx="0" cy="1063800"/>
              </a:xfrm>
              <a:prstGeom prst="straightConnector1">
                <a:avLst/>
              </a:prstGeom>
              <a:noFill/>
              <a:ln w="9525" cap="flat" cmpd="sng">
                <a:solidFill>
                  <a:schemeClr val="dk2"/>
                </a:solidFill>
                <a:prstDash val="solid"/>
                <a:round/>
                <a:headEnd type="none" w="sm" len="sm"/>
                <a:tailEnd type="none" w="sm" len="sm"/>
              </a:ln>
            </p:spPr>
          </p:cxnSp>
        </p:grpSp>
        <p:sp>
          <p:nvSpPr>
            <p:cNvPr id="264" name="Google Shape;264;p73"/>
            <p:cNvSpPr/>
            <p:nvPr/>
          </p:nvSpPr>
          <p:spPr>
            <a:xfrm rot="10800000">
              <a:off x="7831156" y="3734358"/>
              <a:ext cx="529500" cy="5430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265" name="Google Shape;265;p73"/>
          <p:cNvSpPr/>
          <p:nvPr/>
        </p:nvSpPr>
        <p:spPr>
          <a:xfrm rot="5400000">
            <a:off x="693257" y="6404269"/>
            <a:ext cx="145600" cy="145600"/>
          </a:xfrm>
          <a:prstGeom prst="rect">
            <a:avLst/>
          </a:prstGeom>
          <a:solidFill>
            <a:schemeClr val="accent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1"/>
              </a:solidFill>
              <a:latin typeface="Arial"/>
              <a:ea typeface="Arial"/>
              <a:cs typeface="Arial"/>
              <a:sym typeface="Arial"/>
            </a:endParaRPr>
          </a:p>
        </p:txBody>
      </p:sp>
    </p:spTree>
    <p:extLst>
      <p:ext uri="{BB962C8B-B14F-4D97-AF65-F5344CB8AC3E}">
        <p14:creationId xmlns:p14="http://schemas.microsoft.com/office/powerpoint/2010/main" val="8244536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only 3">
  <p:cSld name="Title only 3">
    <p:bg>
      <p:bgPr>
        <a:solidFill>
          <a:schemeClr val="accent6"/>
        </a:solidFill>
        <a:effectLst/>
      </p:bgPr>
    </p:bg>
    <p:spTree>
      <p:nvGrpSpPr>
        <p:cNvPr id="1" name="Shape 266"/>
        <p:cNvGrpSpPr/>
        <p:nvPr/>
      </p:nvGrpSpPr>
      <p:grpSpPr>
        <a:xfrm>
          <a:off x="0" y="0"/>
          <a:ext cx="0" cy="0"/>
          <a:chOff x="0" y="0"/>
          <a:chExt cx="0" cy="0"/>
        </a:xfrm>
      </p:grpSpPr>
      <p:sp>
        <p:nvSpPr>
          <p:cNvPr id="267" name="Google Shape;267;p74"/>
          <p:cNvSpPr txBox="1">
            <a:spLocks noGrp="1"/>
          </p:cNvSpPr>
          <p:nvPr>
            <p:ph type="title"/>
          </p:nvPr>
        </p:nvSpPr>
        <p:spPr>
          <a:xfrm>
            <a:off x="851600" y="798888"/>
            <a:ext cx="10488800" cy="7636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chemeClr val="accent1"/>
              </a:buClr>
              <a:buSzPts val="3000"/>
              <a:buNone/>
              <a:defRPr sz="4000">
                <a:solidFill>
                  <a:schemeClr val="accent1"/>
                </a:solidFill>
              </a:defRPr>
            </a:lvl1pPr>
            <a:lvl2pPr lvl="1" algn="ctr">
              <a:lnSpc>
                <a:spcPct val="100000"/>
              </a:lnSpc>
              <a:spcBef>
                <a:spcPts val="0"/>
              </a:spcBef>
              <a:spcAft>
                <a:spcPts val="0"/>
              </a:spcAft>
              <a:buClr>
                <a:schemeClr val="accent1"/>
              </a:buClr>
              <a:buSzPts val="3100"/>
              <a:buNone/>
              <a:defRPr sz="4133">
                <a:solidFill>
                  <a:schemeClr val="accent1"/>
                </a:solidFill>
              </a:defRPr>
            </a:lvl2pPr>
            <a:lvl3pPr lvl="2" algn="ctr">
              <a:lnSpc>
                <a:spcPct val="100000"/>
              </a:lnSpc>
              <a:spcBef>
                <a:spcPts val="0"/>
              </a:spcBef>
              <a:spcAft>
                <a:spcPts val="0"/>
              </a:spcAft>
              <a:buClr>
                <a:schemeClr val="accent1"/>
              </a:buClr>
              <a:buSzPts val="3100"/>
              <a:buNone/>
              <a:defRPr sz="4133">
                <a:solidFill>
                  <a:schemeClr val="accent1"/>
                </a:solidFill>
              </a:defRPr>
            </a:lvl3pPr>
            <a:lvl4pPr lvl="3" algn="ctr">
              <a:lnSpc>
                <a:spcPct val="100000"/>
              </a:lnSpc>
              <a:spcBef>
                <a:spcPts val="0"/>
              </a:spcBef>
              <a:spcAft>
                <a:spcPts val="0"/>
              </a:spcAft>
              <a:buClr>
                <a:schemeClr val="accent1"/>
              </a:buClr>
              <a:buSzPts val="3100"/>
              <a:buNone/>
              <a:defRPr sz="4133">
                <a:solidFill>
                  <a:schemeClr val="accent1"/>
                </a:solidFill>
              </a:defRPr>
            </a:lvl4pPr>
            <a:lvl5pPr lvl="4" algn="ctr">
              <a:lnSpc>
                <a:spcPct val="100000"/>
              </a:lnSpc>
              <a:spcBef>
                <a:spcPts val="0"/>
              </a:spcBef>
              <a:spcAft>
                <a:spcPts val="0"/>
              </a:spcAft>
              <a:buClr>
                <a:schemeClr val="accent1"/>
              </a:buClr>
              <a:buSzPts val="3100"/>
              <a:buNone/>
              <a:defRPr sz="4133">
                <a:solidFill>
                  <a:schemeClr val="accent1"/>
                </a:solidFill>
              </a:defRPr>
            </a:lvl5pPr>
            <a:lvl6pPr lvl="5" algn="ctr">
              <a:lnSpc>
                <a:spcPct val="100000"/>
              </a:lnSpc>
              <a:spcBef>
                <a:spcPts val="0"/>
              </a:spcBef>
              <a:spcAft>
                <a:spcPts val="0"/>
              </a:spcAft>
              <a:buClr>
                <a:schemeClr val="accent1"/>
              </a:buClr>
              <a:buSzPts val="3100"/>
              <a:buNone/>
              <a:defRPr sz="4133">
                <a:solidFill>
                  <a:schemeClr val="accent1"/>
                </a:solidFill>
              </a:defRPr>
            </a:lvl6pPr>
            <a:lvl7pPr lvl="6" algn="ctr">
              <a:lnSpc>
                <a:spcPct val="100000"/>
              </a:lnSpc>
              <a:spcBef>
                <a:spcPts val="0"/>
              </a:spcBef>
              <a:spcAft>
                <a:spcPts val="0"/>
              </a:spcAft>
              <a:buClr>
                <a:schemeClr val="accent1"/>
              </a:buClr>
              <a:buSzPts val="3100"/>
              <a:buNone/>
              <a:defRPr sz="4133">
                <a:solidFill>
                  <a:schemeClr val="accent1"/>
                </a:solidFill>
              </a:defRPr>
            </a:lvl7pPr>
            <a:lvl8pPr lvl="7" algn="ctr">
              <a:lnSpc>
                <a:spcPct val="100000"/>
              </a:lnSpc>
              <a:spcBef>
                <a:spcPts val="0"/>
              </a:spcBef>
              <a:spcAft>
                <a:spcPts val="0"/>
              </a:spcAft>
              <a:buClr>
                <a:schemeClr val="accent1"/>
              </a:buClr>
              <a:buSzPts val="3100"/>
              <a:buNone/>
              <a:defRPr sz="4133">
                <a:solidFill>
                  <a:schemeClr val="accent1"/>
                </a:solidFill>
              </a:defRPr>
            </a:lvl8pPr>
            <a:lvl9pPr lvl="8" algn="ctr">
              <a:lnSpc>
                <a:spcPct val="100000"/>
              </a:lnSpc>
              <a:spcBef>
                <a:spcPts val="0"/>
              </a:spcBef>
              <a:spcAft>
                <a:spcPts val="0"/>
              </a:spcAft>
              <a:buClr>
                <a:schemeClr val="accent1"/>
              </a:buClr>
              <a:buSzPts val="3100"/>
              <a:buNone/>
              <a:defRPr sz="4133">
                <a:solidFill>
                  <a:schemeClr val="accent1"/>
                </a:solidFill>
              </a:defRPr>
            </a:lvl9pPr>
          </a:lstStyle>
          <a:p>
            <a:endParaRPr/>
          </a:p>
        </p:txBody>
      </p:sp>
      <p:grpSp>
        <p:nvGrpSpPr>
          <p:cNvPr id="268" name="Google Shape;268;p74"/>
          <p:cNvGrpSpPr/>
          <p:nvPr/>
        </p:nvGrpSpPr>
        <p:grpSpPr>
          <a:xfrm rot="10800000">
            <a:off x="185225" y="6093737"/>
            <a:ext cx="555569" cy="559972"/>
            <a:chOff x="8529659" y="152390"/>
            <a:chExt cx="461948" cy="465557"/>
          </a:xfrm>
        </p:grpSpPr>
        <p:grpSp>
          <p:nvGrpSpPr>
            <p:cNvPr id="269" name="Google Shape;269;p74"/>
            <p:cNvGrpSpPr/>
            <p:nvPr/>
          </p:nvGrpSpPr>
          <p:grpSpPr>
            <a:xfrm>
              <a:off x="8582007" y="152390"/>
              <a:ext cx="409600" cy="409600"/>
              <a:chOff x="189698" y="4451825"/>
              <a:chExt cx="531602" cy="531603"/>
            </a:xfrm>
          </p:grpSpPr>
          <p:sp>
            <p:nvSpPr>
              <p:cNvPr id="270" name="Google Shape;270;p74"/>
              <p:cNvSpPr/>
              <p:nvPr/>
            </p:nvSpPr>
            <p:spPr>
              <a:xfrm>
                <a:off x="265900" y="4451825"/>
                <a:ext cx="455400" cy="4554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71" name="Google Shape;271;p74"/>
              <p:cNvSpPr/>
              <p:nvPr/>
            </p:nvSpPr>
            <p:spPr>
              <a:xfrm rot="10800000" flipH="1">
                <a:off x="189698" y="4528028"/>
                <a:ext cx="455400" cy="4554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272" name="Google Shape;272;p74"/>
            <p:cNvSpPr/>
            <p:nvPr/>
          </p:nvSpPr>
          <p:spPr>
            <a:xfrm rot="5400000" flipH="1">
              <a:off x="8525459" y="507847"/>
              <a:ext cx="114300" cy="1059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nvGrpSpPr>
          <p:cNvPr id="273" name="Google Shape;273;p74"/>
          <p:cNvGrpSpPr/>
          <p:nvPr/>
        </p:nvGrpSpPr>
        <p:grpSpPr>
          <a:xfrm rot="5400000" flipH="1">
            <a:off x="11241661" y="5945630"/>
            <a:ext cx="960224" cy="940471"/>
            <a:chOff x="-6289" y="-3"/>
            <a:chExt cx="720168" cy="705353"/>
          </a:xfrm>
        </p:grpSpPr>
        <p:grpSp>
          <p:nvGrpSpPr>
            <p:cNvPr id="274" name="Google Shape;274;p74"/>
            <p:cNvGrpSpPr/>
            <p:nvPr/>
          </p:nvGrpSpPr>
          <p:grpSpPr>
            <a:xfrm>
              <a:off x="-6289" y="-3"/>
              <a:ext cx="418800" cy="414300"/>
              <a:chOff x="-6289" y="-3"/>
              <a:chExt cx="418800" cy="414300"/>
            </a:xfrm>
          </p:grpSpPr>
          <p:cxnSp>
            <p:nvCxnSpPr>
              <p:cNvPr id="275" name="Google Shape;275;p74"/>
              <p:cNvCxnSpPr/>
              <p:nvPr/>
            </p:nvCxnSpPr>
            <p:spPr>
              <a:xfrm rot="10800000" flipH="1">
                <a:off x="-6289" y="409347"/>
                <a:ext cx="418800" cy="1800"/>
              </a:xfrm>
              <a:prstGeom prst="straightConnector1">
                <a:avLst/>
              </a:prstGeom>
              <a:noFill/>
              <a:ln w="9525" cap="flat" cmpd="sng">
                <a:solidFill>
                  <a:schemeClr val="dk2"/>
                </a:solidFill>
                <a:prstDash val="solid"/>
                <a:round/>
                <a:headEnd type="none" w="sm" len="sm"/>
                <a:tailEnd type="none" w="sm" len="sm"/>
              </a:ln>
            </p:spPr>
          </p:cxnSp>
          <p:cxnSp>
            <p:nvCxnSpPr>
              <p:cNvPr id="276" name="Google Shape;276;p74"/>
              <p:cNvCxnSpPr/>
              <p:nvPr/>
            </p:nvCxnSpPr>
            <p:spPr>
              <a:xfrm>
                <a:off x="411058" y="-3"/>
                <a:ext cx="0" cy="414300"/>
              </a:xfrm>
              <a:prstGeom prst="straightConnector1">
                <a:avLst/>
              </a:prstGeom>
              <a:noFill/>
              <a:ln w="9525" cap="flat" cmpd="sng">
                <a:solidFill>
                  <a:schemeClr val="dk2"/>
                </a:solidFill>
                <a:prstDash val="solid"/>
                <a:round/>
                <a:headEnd type="none" w="sm" len="sm"/>
                <a:tailEnd type="none" w="sm" len="sm"/>
              </a:ln>
            </p:spPr>
          </p:cxnSp>
        </p:grpSp>
        <p:grpSp>
          <p:nvGrpSpPr>
            <p:cNvPr id="277" name="Google Shape;277;p74"/>
            <p:cNvGrpSpPr/>
            <p:nvPr/>
          </p:nvGrpSpPr>
          <p:grpSpPr>
            <a:xfrm rot="10800000" flipH="1">
              <a:off x="277235" y="254399"/>
              <a:ext cx="436644" cy="450951"/>
              <a:chOff x="8517710" y="4278047"/>
              <a:chExt cx="436644" cy="450951"/>
            </a:xfrm>
          </p:grpSpPr>
          <p:sp>
            <p:nvSpPr>
              <p:cNvPr id="278" name="Google Shape;278;p74"/>
              <p:cNvSpPr/>
              <p:nvPr/>
            </p:nvSpPr>
            <p:spPr>
              <a:xfrm rot="-5400000">
                <a:off x="8506310" y="4433498"/>
                <a:ext cx="306900" cy="2841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79" name="Google Shape;279;p74"/>
              <p:cNvSpPr/>
              <p:nvPr/>
            </p:nvSpPr>
            <p:spPr>
              <a:xfrm>
                <a:off x="8840054" y="4278047"/>
                <a:ext cx="114300" cy="1059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spTree>
    <p:extLst>
      <p:ext uri="{BB962C8B-B14F-4D97-AF65-F5344CB8AC3E}">
        <p14:creationId xmlns:p14="http://schemas.microsoft.com/office/powerpoint/2010/main" val="18773607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two columns 2">
  <p:cSld name="Title and two columns 2">
    <p:bg>
      <p:bgPr>
        <a:solidFill>
          <a:schemeClr val="accent6"/>
        </a:solidFill>
        <a:effectLst/>
      </p:bgPr>
    </p:bg>
    <p:spTree>
      <p:nvGrpSpPr>
        <p:cNvPr id="1" name="Shape 280"/>
        <p:cNvGrpSpPr/>
        <p:nvPr/>
      </p:nvGrpSpPr>
      <p:grpSpPr>
        <a:xfrm>
          <a:off x="0" y="0"/>
          <a:ext cx="0" cy="0"/>
          <a:chOff x="0" y="0"/>
          <a:chExt cx="0" cy="0"/>
        </a:xfrm>
      </p:grpSpPr>
      <p:sp>
        <p:nvSpPr>
          <p:cNvPr id="281" name="Google Shape;281;p75"/>
          <p:cNvSpPr txBox="1">
            <a:spLocks noGrp="1"/>
          </p:cNvSpPr>
          <p:nvPr>
            <p:ph type="title"/>
          </p:nvPr>
        </p:nvSpPr>
        <p:spPr>
          <a:xfrm>
            <a:off x="415600" y="796567"/>
            <a:ext cx="11360800" cy="7636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500"/>
              <a:buNone/>
              <a:defRPr sz="4000">
                <a:solidFill>
                  <a:schemeClr val="accent1"/>
                </a:solidFill>
              </a:defRPr>
            </a:lvl1pPr>
            <a:lvl2pPr lvl="1" algn="l">
              <a:lnSpc>
                <a:spcPct val="100000"/>
              </a:lnSpc>
              <a:spcBef>
                <a:spcPts val="0"/>
              </a:spcBef>
              <a:spcAft>
                <a:spcPts val="0"/>
              </a:spcAft>
              <a:buSzPts val="2800"/>
              <a:buNone/>
              <a:defRPr>
                <a:latin typeface="Courier New"/>
                <a:ea typeface="Courier New"/>
                <a:cs typeface="Courier New"/>
                <a:sym typeface="Courier New"/>
              </a:defRPr>
            </a:lvl2pPr>
            <a:lvl3pPr lvl="2" algn="l">
              <a:lnSpc>
                <a:spcPct val="100000"/>
              </a:lnSpc>
              <a:spcBef>
                <a:spcPts val="0"/>
              </a:spcBef>
              <a:spcAft>
                <a:spcPts val="0"/>
              </a:spcAft>
              <a:buSzPts val="2800"/>
              <a:buNone/>
              <a:defRPr>
                <a:latin typeface="Courier New"/>
                <a:ea typeface="Courier New"/>
                <a:cs typeface="Courier New"/>
                <a:sym typeface="Courier New"/>
              </a:defRPr>
            </a:lvl3pPr>
            <a:lvl4pPr lvl="3" algn="l">
              <a:lnSpc>
                <a:spcPct val="100000"/>
              </a:lnSpc>
              <a:spcBef>
                <a:spcPts val="0"/>
              </a:spcBef>
              <a:spcAft>
                <a:spcPts val="0"/>
              </a:spcAft>
              <a:buSzPts val="2800"/>
              <a:buNone/>
              <a:defRPr>
                <a:latin typeface="Courier New"/>
                <a:ea typeface="Courier New"/>
                <a:cs typeface="Courier New"/>
                <a:sym typeface="Courier New"/>
              </a:defRPr>
            </a:lvl4pPr>
            <a:lvl5pPr lvl="4" algn="l">
              <a:lnSpc>
                <a:spcPct val="100000"/>
              </a:lnSpc>
              <a:spcBef>
                <a:spcPts val="0"/>
              </a:spcBef>
              <a:spcAft>
                <a:spcPts val="0"/>
              </a:spcAft>
              <a:buSzPts val="2800"/>
              <a:buNone/>
              <a:defRPr>
                <a:latin typeface="Courier New"/>
                <a:ea typeface="Courier New"/>
                <a:cs typeface="Courier New"/>
                <a:sym typeface="Courier New"/>
              </a:defRPr>
            </a:lvl5pPr>
            <a:lvl6pPr lvl="5" algn="l">
              <a:lnSpc>
                <a:spcPct val="100000"/>
              </a:lnSpc>
              <a:spcBef>
                <a:spcPts val="0"/>
              </a:spcBef>
              <a:spcAft>
                <a:spcPts val="0"/>
              </a:spcAft>
              <a:buSzPts val="2800"/>
              <a:buNone/>
              <a:defRPr>
                <a:latin typeface="Courier New"/>
                <a:ea typeface="Courier New"/>
                <a:cs typeface="Courier New"/>
                <a:sym typeface="Courier New"/>
              </a:defRPr>
            </a:lvl6pPr>
            <a:lvl7pPr lvl="6" algn="l">
              <a:lnSpc>
                <a:spcPct val="100000"/>
              </a:lnSpc>
              <a:spcBef>
                <a:spcPts val="0"/>
              </a:spcBef>
              <a:spcAft>
                <a:spcPts val="0"/>
              </a:spcAft>
              <a:buSzPts val="2800"/>
              <a:buNone/>
              <a:defRPr>
                <a:latin typeface="Courier New"/>
                <a:ea typeface="Courier New"/>
                <a:cs typeface="Courier New"/>
                <a:sym typeface="Courier New"/>
              </a:defRPr>
            </a:lvl7pPr>
            <a:lvl8pPr lvl="7" algn="l">
              <a:lnSpc>
                <a:spcPct val="100000"/>
              </a:lnSpc>
              <a:spcBef>
                <a:spcPts val="0"/>
              </a:spcBef>
              <a:spcAft>
                <a:spcPts val="0"/>
              </a:spcAft>
              <a:buSzPts val="2800"/>
              <a:buNone/>
              <a:defRPr>
                <a:latin typeface="Courier New"/>
                <a:ea typeface="Courier New"/>
                <a:cs typeface="Courier New"/>
                <a:sym typeface="Courier New"/>
              </a:defRPr>
            </a:lvl8pPr>
            <a:lvl9pPr lvl="8" algn="l">
              <a:lnSpc>
                <a:spcPct val="100000"/>
              </a:lnSpc>
              <a:spcBef>
                <a:spcPts val="0"/>
              </a:spcBef>
              <a:spcAft>
                <a:spcPts val="0"/>
              </a:spcAft>
              <a:buSzPts val="2800"/>
              <a:buNone/>
              <a:defRPr>
                <a:latin typeface="Courier New"/>
                <a:ea typeface="Courier New"/>
                <a:cs typeface="Courier New"/>
                <a:sym typeface="Courier New"/>
              </a:defRPr>
            </a:lvl9pPr>
          </a:lstStyle>
          <a:p>
            <a:endParaRPr/>
          </a:p>
        </p:txBody>
      </p:sp>
      <p:sp>
        <p:nvSpPr>
          <p:cNvPr id="282" name="Google Shape;282;p75"/>
          <p:cNvSpPr txBox="1">
            <a:spLocks noGrp="1"/>
          </p:cNvSpPr>
          <p:nvPr>
            <p:ph type="subTitle" idx="1"/>
          </p:nvPr>
        </p:nvSpPr>
        <p:spPr>
          <a:xfrm>
            <a:off x="1817233" y="5036167"/>
            <a:ext cx="3927200" cy="1037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3" name="Google Shape;283;p75"/>
          <p:cNvSpPr txBox="1">
            <a:spLocks noGrp="1"/>
          </p:cNvSpPr>
          <p:nvPr>
            <p:ph type="subTitle" idx="2"/>
          </p:nvPr>
        </p:nvSpPr>
        <p:spPr>
          <a:xfrm>
            <a:off x="6644233" y="5036167"/>
            <a:ext cx="3927200" cy="10372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284" name="Google Shape;284;p75"/>
          <p:cNvGrpSpPr/>
          <p:nvPr/>
        </p:nvGrpSpPr>
        <p:grpSpPr>
          <a:xfrm flipH="1">
            <a:off x="11475235" y="149180"/>
            <a:ext cx="582268" cy="582203"/>
            <a:chOff x="189638" y="194212"/>
            <a:chExt cx="1170153" cy="1170021"/>
          </a:xfrm>
        </p:grpSpPr>
        <p:sp>
          <p:nvSpPr>
            <p:cNvPr id="285" name="Google Shape;285;p75"/>
            <p:cNvSpPr/>
            <p:nvPr/>
          </p:nvSpPr>
          <p:spPr>
            <a:xfrm rot="5400000">
              <a:off x="316088" y="320534"/>
              <a:ext cx="754800" cy="7548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86" name="Google Shape;286;p75"/>
            <p:cNvSpPr/>
            <p:nvPr/>
          </p:nvSpPr>
          <p:spPr>
            <a:xfrm rot="-5400000" flipH="1">
              <a:off x="189638" y="194212"/>
              <a:ext cx="754800" cy="7548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1"/>
                </a:solidFill>
                <a:latin typeface="Arial"/>
                <a:ea typeface="Arial"/>
                <a:cs typeface="Arial"/>
                <a:sym typeface="Arial"/>
              </a:endParaRPr>
            </a:p>
          </p:txBody>
        </p:sp>
        <p:sp>
          <p:nvSpPr>
            <p:cNvPr id="287" name="Google Shape;287;p75"/>
            <p:cNvSpPr/>
            <p:nvPr/>
          </p:nvSpPr>
          <p:spPr>
            <a:xfrm rot="-5400000" flipH="1">
              <a:off x="1147091" y="1151533"/>
              <a:ext cx="212700" cy="2127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1"/>
                </a:solidFill>
                <a:latin typeface="Arial"/>
                <a:ea typeface="Arial"/>
                <a:cs typeface="Arial"/>
                <a:sym typeface="Arial"/>
              </a:endParaRPr>
            </a:p>
          </p:txBody>
        </p:sp>
      </p:grpSp>
      <p:grpSp>
        <p:nvGrpSpPr>
          <p:cNvPr id="288" name="Google Shape;288;p75"/>
          <p:cNvGrpSpPr/>
          <p:nvPr/>
        </p:nvGrpSpPr>
        <p:grpSpPr>
          <a:xfrm rot="5400000">
            <a:off x="316294" y="5694201"/>
            <a:ext cx="477545" cy="1110112"/>
            <a:chOff x="7974883" y="3510980"/>
            <a:chExt cx="547392" cy="1272480"/>
          </a:xfrm>
        </p:grpSpPr>
        <p:grpSp>
          <p:nvGrpSpPr>
            <p:cNvPr id="289" name="Google Shape;289;p75"/>
            <p:cNvGrpSpPr/>
            <p:nvPr/>
          </p:nvGrpSpPr>
          <p:grpSpPr>
            <a:xfrm>
              <a:off x="8096833" y="3510980"/>
              <a:ext cx="425442" cy="1272480"/>
              <a:chOff x="7704716" y="3257418"/>
              <a:chExt cx="517129" cy="1336919"/>
            </a:xfrm>
          </p:grpSpPr>
          <p:cxnSp>
            <p:nvCxnSpPr>
              <p:cNvPr id="290" name="Google Shape;290;p75"/>
              <p:cNvCxnSpPr/>
              <p:nvPr/>
            </p:nvCxnSpPr>
            <p:spPr>
              <a:xfrm rot="5400000">
                <a:off x="7238366" y="4127987"/>
                <a:ext cx="932700" cy="0"/>
              </a:xfrm>
              <a:prstGeom prst="straightConnector1">
                <a:avLst/>
              </a:prstGeom>
              <a:noFill/>
              <a:ln w="9525" cap="flat" cmpd="sng">
                <a:solidFill>
                  <a:schemeClr val="dk2"/>
                </a:solidFill>
                <a:prstDash val="solid"/>
                <a:round/>
                <a:headEnd type="none" w="sm" len="sm"/>
                <a:tailEnd type="none" w="sm" len="sm"/>
              </a:ln>
            </p:spPr>
          </p:cxnSp>
          <p:cxnSp>
            <p:nvCxnSpPr>
              <p:cNvPr id="291" name="Google Shape;291;p75"/>
              <p:cNvCxnSpPr/>
              <p:nvPr/>
            </p:nvCxnSpPr>
            <p:spPr>
              <a:xfrm>
                <a:off x="8221845" y="3257418"/>
                <a:ext cx="0" cy="1035600"/>
              </a:xfrm>
              <a:prstGeom prst="straightConnector1">
                <a:avLst/>
              </a:prstGeom>
              <a:noFill/>
              <a:ln w="9525" cap="flat" cmpd="sng">
                <a:solidFill>
                  <a:schemeClr val="dk2"/>
                </a:solidFill>
                <a:prstDash val="solid"/>
                <a:round/>
                <a:headEnd type="none" w="sm" len="sm"/>
                <a:tailEnd type="none" w="sm" len="sm"/>
              </a:ln>
            </p:spPr>
          </p:cxnSp>
        </p:grpSp>
        <p:sp>
          <p:nvSpPr>
            <p:cNvPr id="292" name="Google Shape;292;p75"/>
            <p:cNvSpPr/>
            <p:nvPr/>
          </p:nvSpPr>
          <p:spPr>
            <a:xfrm rot="10800000">
              <a:off x="7974883" y="3893922"/>
              <a:ext cx="242100" cy="2238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293" name="Google Shape;293;p75"/>
          <p:cNvSpPr/>
          <p:nvPr/>
        </p:nvSpPr>
        <p:spPr>
          <a:xfrm rot="-5400000">
            <a:off x="-20800" y="6329212"/>
            <a:ext cx="549600" cy="508000"/>
          </a:xfrm>
          <a:prstGeom prst="rect">
            <a:avLst/>
          </a:prstGeom>
          <a:solidFill>
            <a:schemeClr val="accen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39949346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two columns 3">
  <p:cSld name="Title and two columns 3">
    <p:bg>
      <p:bgPr>
        <a:solidFill>
          <a:schemeClr val="accent6"/>
        </a:solidFill>
        <a:effectLst/>
      </p:bgPr>
    </p:bg>
    <p:spTree>
      <p:nvGrpSpPr>
        <p:cNvPr id="1" name="Shape 294"/>
        <p:cNvGrpSpPr/>
        <p:nvPr/>
      </p:nvGrpSpPr>
      <p:grpSpPr>
        <a:xfrm>
          <a:off x="0" y="0"/>
          <a:ext cx="0" cy="0"/>
          <a:chOff x="0" y="0"/>
          <a:chExt cx="0" cy="0"/>
        </a:xfrm>
      </p:grpSpPr>
      <p:sp>
        <p:nvSpPr>
          <p:cNvPr id="295" name="Google Shape;295;p76"/>
          <p:cNvSpPr/>
          <p:nvPr/>
        </p:nvSpPr>
        <p:spPr>
          <a:xfrm>
            <a:off x="7436600" y="312067"/>
            <a:ext cx="4734800" cy="6189600"/>
          </a:xfrm>
          <a:prstGeom prst="rect">
            <a:avLst/>
          </a:prstGeom>
          <a:solidFill>
            <a:schemeClr val="accen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nvGrpSpPr>
          <p:cNvPr id="296" name="Google Shape;296;p76"/>
          <p:cNvGrpSpPr/>
          <p:nvPr/>
        </p:nvGrpSpPr>
        <p:grpSpPr>
          <a:xfrm>
            <a:off x="6448897" y="2726467"/>
            <a:ext cx="3593071" cy="3712800"/>
            <a:chOff x="4210647" y="2044850"/>
            <a:chExt cx="2694803" cy="2784600"/>
          </a:xfrm>
        </p:grpSpPr>
        <p:sp>
          <p:nvSpPr>
            <p:cNvPr id="297" name="Google Shape;297;p76"/>
            <p:cNvSpPr/>
            <p:nvPr/>
          </p:nvSpPr>
          <p:spPr>
            <a:xfrm flipH="1">
              <a:off x="4373150" y="2044850"/>
              <a:ext cx="2532300" cy="26130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98" name="Google Shape;298;p76"/>
            <p:cNvSpPr/>
            <p:nvPr/>
          </p:nvSpPr>
          <p:spPr>
            <a:xfrm flipH="1">
              <a:off x="4210647" y="4572950"/>
              <a:ext cx="257100" cy="256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299" name="Google Shape;299;p76"/>
          <p:cNvSpPr txBox="1">
            <a:spLocks noGrp="1"/>
          </p:cNvSpPr>
          <p:nvPr>
            <p:ph type="title"/>
          </p:nvPr>
        </p:nvSpPr>
        <p:spPr>
          <a:xfrm>
            <a:off x="822000" y="598568"/>
            <a:ext cx="44984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accent1"/>
              </a:buClr>
              <a:buSzPts val="3000"/>
              <a:buNone/>
              <a:defRPr sz="4000">
                <a:solidFill>
                  <a:schemeClr val="accent1"/>
                </a:solidFill>
              </a:defRPr>
            </a:lvl1pPr>
            <a:lvl2pPr lvl="1" algn="l">
              <a:lnSpc>
                <a:spcPct val="100000"/>
              </a:lnSpc>
              <a:spcBef>
                <a:spcPts val="0"/>
              </a:spcBef>
              <a:spcAft>
                <a:spcPts val="0"/>
              </a:spcAft>
              <a:buSzPts val="2600"/>
              <a:buNone/>
              <a:defRPr sz="3467"/>
            </a:lvl2pPr>
            <a:lvl3pPr lvl="2" algn="l">
              <a:lnSpc>
                <a:spcPct val="100000"/>
              </a:lnSpc>
              <a:spcBef>
                <a:spcPts val="0"/>
              </a:spcBef>
              <a:spcAft>
                <a:spcPts val="0"/>
              </a:spcAft>
              <a:buSzPts val="2600"/>
              <a:buNone/>
              <a:defRPr sz="3467"/>
            </a:lvl3pPr>
            <a:lvl4pPr lvl="3" algn="l">
              <a:lnSpc>
                <a:spcPct val="100000"/>
              </a:lnSpc>
              <a:spcBef>
                <a:spcPts val="0"/>
              </a:spcBef>
              <a:spcAft>
                <a:spcPts val="0"/>
              </a:spcAft>
              <a:buSzPts val="2600"/>
              <a:buNone/>
              <a:defRPr sz="3467"/>
            </a:lvl4pPr>
            <a:lvl5pPr lvl="4" algn="l">
              <a:lnSpc>
                <a:spcPct val="100000"/>
              </a:lnSpc>
              <a:spcBef>
                <a:spcPts val="0"/>
              </a:spcBef>
              <a:spcAft>
                <a:spcPts val="0"/>
              </a:spcAft>
              <a:buSzPts val="2600"/>
              <a:buNone/>
              <a:defRPr sz="3467"/>
            </a:lvl5pPr>
            <a:lvl6pPr lvl="5" algn="l">
              <a:lnSpc>
                <a:spcPct val="100000"/>
              </a:lnSpc>
              <a:spcBef>
                <a:spcPts val="0"/>
              </a:spcBef>
              <a:spcAft>
                <a:spcPts val="0"/>
              </a:spcAft>
              <a:buSzPts val="2600"/>
              <a:buNone/>
              <a:defRPr sz="3467"/>
            </a:lvl6pPr>
            <a:lvl7pPr lvl="6" algn="l">
              <a:lnSpc>
                <a:spcPct val="100000"/>
              </a:lnSpc>
              <a:spcBef>
                <a:spcPts val="0"/>
              </a:spcBef>
              <a:spcAft>
                <a:spcPts val="0"/>
              </a:spcAft>
              <a:buSzPts val="2600"/>
              <a:buNone/>
              <a:defRPr sz="3467"/>
            </a:lvl7pPr>
            <a:lvl8pPr lvl="7" algn="l">
              <a:lnSpc>
                <a:spcPct val="100000"/>
              </a:lnSpc>
              <a:spcBef>
                <a:spcPts val="0"/>
              </a:spcBef>
              <a:spcAft>
                <a:spcPts val="0"/>
              </a:spcAft>
              <a:buSzPts val="2600"/>
              <a:buNone/>
              <a:defRPr sz="3467"/>
            </a:lvl8pPr>
            <a:lvl9pPr lvl="8" algn="l">
              <a:lnSpc>
                <a:spcPct val="100000"/>
              </a:lnSpc>
              <a:spcBef>
                <a:spcPts val="0"/>
              </a:spcBef>
              <a:spcAft>
                <a:spcPts val="0"/>
              </a:spcAft>
              <a:buSzPts val="2600"/>
              <a:buNone/>
              <a:defRPr sz="3467"/>
            </a:lvl9pPr>
          </a:lstStyle>
          <a:p>
            <a:endParaRPr/>
          </a:p>
        </p:txBody>
      </p:sp>
      <p:sp>
        <p:nvSpPr>
          <p:cNvPr id="300" name="Google Shape;300;p76"/>
          <p:cNvSpPr txBox="1">
            <a:spLocks noGrp="1"/>
          </p:cNvSpPr>
          <p:nvPr>
            <p:ph type="subTitle" idx="1"/>
          </p:nvPr>
        </p:nvSpPr>
        <p:spPr>
          <a:xfrm>
            <a:off x="1228400" y="1951600"/>
            <a:ext cx="4700800" cy="1504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None/>
              <a:defRPr sz="1867">
                <a:latin typeface="Courier Prime"/>
                <a:ea typeface="Courier Prime"/>
                <a:cs typeface="Courier Prime"/>
                <a:sym typeface="Courier Prim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1" name="Google Shape;301;p76"/>
          <p:cNvSpPr txBox="1">
            <a:spLocks noGrp="1"/>
          </p:cNvSpPr>
          <p:nvPr>
            <p:ph type="subTitle" idx="2"/>
          </p:nvPr>
        </p:nvSpPr>
        <p:spPr>
          <a:xfrm>
            <a:off x="1228400" y="3801433"/>
            <a:ext cx="4700800" cy="15044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None/>
              <a:defRPr sz="1867">
                <a:latin typeface="Courier Prime"/>
                <a:ea typeface="Courier Prime"/>
                <a:cs typeface="Courier Prime"/>
                <a:sym typeface="Courier Prim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6302478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bg>
      <p:bgPr>
        <a:solidFill>
          <a:schemeClr val="accent6"/>
        </a:solidFill>
        <a:effectLst/>
      </p:bgPr>
    </p:bg>
    <p:spTree>
      <p:nvGrpSpPr>
        <p:cNvPr id="1" name="Shape 302"/>
        <p:cNvGrpSpPr/>
        <p:nvPr/>
      </p:nvGrpSpPr>
      <p:grpSpPr>
        <a:xfrm>
          <a:off x="0" y="0"/>
          <a:ext cx="0" cy="0"/>
          <a:chOff x="0" y="0"/>
          <a:chExt cx="0" cy="0"/>
        </a:xfrm>
      </p:grpSpPr>
      <p:grpSp>
        <p:nvGrpSpPr>
          <p:cNvPr id="303" name="Google Shape;303;p77"/>
          <p:cNvGrpSpPr/>
          <p:nvPr/>
        </p:nvGrpSpPr>
        <p:grpSpPr>
          <a:xfrm>
            <a:off x="5569113" y="4365632"/>
            <a:ext cx="1872633" cy="2309192"/>
            <a:chOff x="4176834" y="3274224"/>
            <a:chExt cx="1404475" cy="1731894"/>
          </a:xfrm>
        </p:grpSpPr>
        <p:sp>
          <p:nvSpPr>
            <p:cNvPr id="304" name="Google Shape;304;p77"/>
            <p:cNvSpPr/>
            <p:nvPr/>
          </p:nvSpPr>
          <p:spPr>
            <a:xfrm rot="5400000">
              <a:off x="4190209" y="3438624"/>
              <a:ext cx="1555500" cy="1226700"/>
            </a:xfrm>
            <a:prstGeom prst="rect">
              <a:avLst/>
            </a:prstGeom>
            <a:noFill/>
            <a:ln w="19050"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05" name="Google Shape;305;p77"/>
            <p:cNvSpPr/>
            <p:nvPr/>
          </p:nvSpPr>
          <p:spPr>
            <a:xfrm rot="5400000">
              <a:off x="4176834" y="4751418"/>
              <a:ext cx="254700" cy="2547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306" name="Google Shape;306;p77"/>
          <p:cNvSpPr/>
          <p:nvPr/>
        </p:nvSpPr>
        <p:spPr>
          <a:xfrm>
            <a:off x="6096000" y="-167"/>
            <a:ext cx="6096000" cy="6858000"/>
          </a:xfrm>
          <a:prstGeom prst="rect">
            <a:avLst/>
          </a:prstGeom>
          <a:solidFill>
            <a:schemeClr val="accen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chemeClr val="accent2"/>
              </a:solidFill>
              <a:latin typeface="Arial"/>
              <a:ea typeface="Arial"/>
              <a:cs typeface="Arial"/>
              <a:sym typeface="Arial"/>
            </a:endParaRPr>
          </a:p>
        </p:txBody>
      </p:sp>
      <p:sp>
        <p:nvSpPr>
          <p:cNvPr id="307" name="Google Shape;307;p77"/>
          <p:cNvSpPr txBox="1">
            <a:spLocks noGrp="1"/>
          </p:cNvSpPr>
          <p:nvPr>
            <p:ph type="title"/>
          </p:nvPr>
        </p:nvSpPr>
        <p:spPr>
          <a:xfrm>
            <a:off x="828733" y="1382012"/>
            <a:ext cx="44440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Clr>
                <a:schemeClr val="accent1"/>
              </a:buClr>
              <a:buSzPts val="3000"/>
              <a:buNone/>
              <a:defRPr sz="4000">
                <a:solidFill>
                  <a:schemeClr val="accent1"/>
                </a:solidFill>
              </a:defRPr>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08" name="Google Shape;308;p77"/>
          <p:cNvSpPr txBox="1">
            <a:spLocks noGrp="1"/>
          </p:cNvSpPr>
          <p:nvPr>
            <p:ph type="subTitle" idx="1"/>
          </p:nvPr>
        </p:nvSpPr>
        <p:spPr>
          <a:xfrm>
            <a:off x="828733" y="3272012"/>
            <a:ext cx="44440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Clr>
                <a:schemeClr val="accent3"/>
              </a:buClr>
              <a:buSzPts val="1600"/>
              <a:buFont typeface="Courier Prime"/>
              <a:buNone/>
              <a:defRPr sz="2133">
                <a:solidFill>
                  <a:schemeClr val="accent3"/>
                </a:solidFill>
                <a:latin typeface="Courier Prime"/>
                <a:ea typeface="Courier Prime"/>
                <a:cs typeface="Courier Prime"/>
                <a:sym typeface="Courier Prime"/>
              </a:defRPr>
            </a:lvl1pPr>
            <a:lvl2pPr lvl="1" algn="ctr">
              <a:lnSpc>
                <a:spcPct val="100000"/>
              </a:lnSpc>
              <a:spcBef>
                <a:spcPts val="0"/>
              </a:spcBef>
              <a:spcAft>
                <a:spcPts val="0"/>
              </a:spcAft>
              <a:buSzPts val="2100"/>
              <a:buFont typeface="Courier Prime"/>
              <a:buNone/>
              <a:defRPr sz="2800">
                <a:latin typeface="Courier Prime"/>
                <a:ea typeface="Courier Prime"/>
                <a:cs typeface="Courier Prime"/>
                <a:sym typeface="Courier Prime"/>
              </a:defRPr>
            </a:lvl2pPr>
            <a:lvl3pPr lvl="2" algn="ctr">
              <a:lnSpc>
                <a:spcPct val="100000"/>
              </a:lnSpc>
              <a:spcBef>
                <a:spcPts val="0"/>
              </a:spcBef>
              <a:spcAft>
                <a:spcPts val="0"/>
              </a:spcAft>
              <a:buSzPts val="2100"/>
              <a:buFont typeface="Courier Prime"/>
              <a:buNone/>
              <a:defRPr sz="2800">
                <a:latin typeface="Courier Prime"/>
                <a:ea typeface="Courier Prime"/>
                <a:cs typeface="Courier Prime"/>
                <a:sym typeface="Courier Prime"/>
              </a:defRPr>
            </a:lvl3pPr>
            <a:lvl4pPr lvl="3" algn="ctr">
              <a:lnSpc>
                <a:spcPct val="100000"/>
              </a:lnSpc>
              <a:spcBef>
                <a:spcPts val="0"/>
              </a:spcBef>
              <a:spcAft>
                <a:spcPts val="0"/>
              </a:spcAft>
              <a:buSzPts val="2100"/>
              <a:buFont typeface="Courier Prime"/>
              <a:buNone/>
              <a:defRPr sz="2800">
                <a:latin typeface="Courier Prime"/>
                <a:ea typeface="Courier Prime"/>
                <a:cs typeface="Courier Prime"/>
                <a:sym typeface="Courier Prime"/>
              </a:defRPr>
            </a:lvl4pPr>
            <a:lvl5pPr lvl="4" algn="ctr">
              <a:lnSpc>
                <a:spcPct val="100000"/>
              </a:lnSpc>
              <a:spcBef>
                <a:spcPts val="0"/>
              </a:spcBef>
              <a:spcAft>
                <a:spcPts val="0"/>
              </a:spcAft>
              <a:buSzPts val="2100"/>
              <a:buFont typeface="Courier Prime"/>
              <a:buNone/>
              <a:defRPr sz="2800">
                <a:latin typeface="Courier Prime"/>
                <a:ea typeface="Courier Prime"/>
                <a:cs typeface="Courier Prime"/>
                <a:sym typeface="Courier Prime"/>
              </a:defRPr>
            </a:lvl5pPr>
            <a:lvl6pPr lvl="5" algn="ctr">
              <a:lnSpc>
                <a:spcPct val="100000"/>
              </a:lnSpc>
              <a:spcBef>
                <a:spcPts val="0"/>
              </a:spcBef>
              <a:spcAft>
                <a:spcPts val="0"/>
              </a:spcAft>
              <a:buSzPts val="2100"/>
              <a:buFont typeface="Courier Prime"/>
              <a:buNone/>
              <a:defRPr sz="2800">
                <a:latin typeface="Courier Prime"/>
                <a:ea typeface="Courier Prime"/>
                <a:cs typeface="Courier Prime"/>
                <a:sym typeface="Courier Prime"/>
              </a:defRPr>
            </a:lvl6pPr>
            <a:lvl7pPr lvl="6" algn="ctr">
              <a:lnSpc>
                <a:spcPct val="100000"/>
              </a:lnSpc>
              <a:spcBef>
                <a:spcPts val="0"/>
              </a:spcBef>
              <a:spcAft>
                <a:spcPts val="0"/>
              </a:spcAft>
              <a:buSzPts val="2100"/>
              <a:buFont typeface="Courier Prime"/>
              <a:buNone/>
              <a:defRPr sz="2800">
                <a:latin typeface="Courier Prime"/>
                <a:ea typeface="Courier Prime"/>
                <a:cs typeface="Courier Prime"/>
                <a:sym typeface="Courier Prime"/>
              </a:defRPr>
            </a:lvl7pPr>
            <a:lvl8pPr lvl="7" algn="ctr">
              <a:lnSpc>
                <a:spcPct val="100000"/>
              </a:lnSpc>
              <a:spcBef>
                <a:spcPts val="0"/>
              </a:spcBef>
              <a:spcAft>
                <a:spcPts val="0"/>
              </a:spcAft>
              <a:buSzPts val="2100"/>
              <a:buFont typeface="Courier Prime"/>
              <a:buNone/>
              <a:defRPr sz="2800">
                <a:latin typeface="Courier Prime"/>
                <a:ea typeface="Courier Prime"/>
                <a:cs typeface="Courier Prime"/>
                <a:sym typeface="Courier Prime"/>
              </a:defRPr>
            </a:lvl8pPr>
            <a:lvl9pPr lvl="8" algn="ctr">
              <a:lnSpc>
                <a:spcPct val="100000"/>
              </a:lnSpc>
              <a:spcBef>
                <a:spcPts val="0"/>
              </a:spcBef>
              <a:spcAft>
                <a:spcPts val="0"/>
              </a:spcAft>
              <a:buSzPts val="2100"/>
              <a:buFont typeface="Courier Prime"/>
              <a:buNone/>
              <a:defRPr sz="2800">
                <a:latin typeface="Courier Prime"/>
                <a:ea typeface="Courier Prime"/>
                <a:cs typeface="Courier Prime"/>
                <a:sym typeface="Courier Prime"/>
              </a:defRPr>
            </a:lvl9pPr>
          </a:lstStyle>
          <a:p>
            <a:endParaRPr/>
          </a:p>
        </p:txBody>
      </p:sp>
      <p:sp>
        <p:nvSpPr>
          <p:cNvPr id="309" name="Google Shape;309;p77"/>
          <p:cNvSpPr txBox="1">
            <a:spLocks noGrp="1"/>
          </p:cNvSpPr>
          <p:nvPr>
            <p:ph type="body" idx="2"/>
          </p:nvPr>
        </p:nvSpPr>
        <p:spPr>
          <a:xfrm>
            <a:off x="6526000" y="906400"/>
            <a:ext cx="48988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00000"/>
              </a:lnSpc>
              <a:spcBef>
                <a:spcPts val="0"/>
              </a:spcBef>
              <a:spcAft>
                <a:spcPts val="0"/>
              </a:spcAft>
              <a:buClr>
                <a:schemeClr val="lt2"/>
              </a:buClr>
              <a:buSzPts val="1800"/>
              <a:buFont typeface="Courier Prime"/>
              <a:buChar char="●"/>
              <a:defRPr>
                <a:solidFill>
                  <a:schemeClr val="lt2"/>
                </a:solidFill>
                <a:latin typeface="Courier Prime"/>
                <a:ea typeface="Courier Prime"/>
                <a:cs typeface="Courier Prime"/>
                <a:sym typeface="Courier Prime"/>
              </a:defRPr>
            </a:lvl1pPr>
            <a:lvl2pPr marL="1219170" lvl="1" indent="-457189" algn="l">
              <a:lnSpc>
                <a:spcPct val="100000"/>
              </a:lnSpc>
              <a:spcBef>
                <a:spcPts val="1333"/>
              </a:spcBef>
              <a:spcAft>
                <a:spcPts val="0"/>
              </a:spcAft>
              <a:buClr>
                <a:schemeClr val="lt2"/>
              </a:buClr>
              <a:buSzPts val="1800"/>
              <a:buFont typeface="Courier Prime"/>
              <a:buChar char="○"/>
              <a:defRPr sz="2400">
                <a:solidFill>
                  <a:schemeClr val="lt2"/>
                </a:solidFill>
                <a:latin typeface="Courier Prime"/>
                <a:ea typeface="Courier Prime"/>
                <a:cs typeface="Courier Prime"/>
                <a:sym typeface="Courier Prime"/>
              </a:defRPr>
            </a:lvl2pPr>
            <a:lvl3pPr marL="1828754" lvl="2" indent="-457189" algn="l">
              <a:lnSpc>
                <a:spcPct val="100000"/>
              </a:lnSpc>
              <a:spcBef>
                <a:spcPts val="1333"/>
              </a:spcBef>
              <a:spcAft>
                <a:spcPts val="0"/>
              </a:spcAft>
              <a:buClr>
                <a:schemeClr val="lt2"/>
              </a:buClr>
              <a:buSzPts val="1800"/>
              <a:buFont typeface="Courier Prime"/>
              <a:buChar char="■"/>
              <a:defRPr sz="2400">
                <a:solidFill>
                  <a:schemeClr val="lt2"/>
                </a:solidFill>
                <a:latin typeface="Courier Prime"/>
                <a:ea typeface="Courier Prime"/>
                <a:cs typeface="Courier Prime"/>
                <a:sym typeface="Courier Prime"/>
              </a:defRPr>
            </a:lvl3pPr>
            <a:lvl4pPr marL="2438339" lvl="3" indent="-457189" algn="l">
              <a:lnSpc>
                <a:spcPct val="100000"/>
              </a:lnSpc>
              <a:spcBef>
                <a:spcPts val="1333"/>
              </a:spcBef>
              <a:spcAft>
                <a:spcPts val="0"/>
              </a:spcAft>
              <a:buClr>
                <a:schemeClr val="lt2"/>
              </a:buClr>
              <a:buSzPts val="1800"/>
              <a:buFont typeface="Courier Prime"/>
              <a:buChar char="●"/>
              <a:defRPr sz="2400">
                <a:solidFill>
                  <a:schemeClr val="lt2"/>
                </a:solidFill>
                <a:latin typeface="Courier Prime"/>
                <a:ea typeface="Courier Prime"/>
                <a:cs typeface="Courier Prime"/>
                <a:sym typeface="Courier Prime"/>
              </a:defRPr>
            </a:lvl4pPr>
            <a:lvl5pPr marL="3047924" lvl="4" indent="-457189" algn="l">
              <a:lnSpc>
                <a:spcPct val="100000"/>
              </a:lnSpc>
              <a:spcBef>
                <a:spcPts val="1333"/>
              </a:spcBef>
              <a:spcAft>
                <a:spcPts val="0"/>
              </a:spcAft>
              <a:buClr>
                <a:schemeClr val="lt2"/>
              </a:buClr>
              <a:buSzPts val="1800"/>
              <a:buFont typeface="Courier Prime"/>
              <a:buChar char="○"/>
              <a:defRPr sz="2400">
                <a:solidFill>
                  <a:schemeClr val="lt2"/>
                </a:solidFill>
                <a:latin typeface="Courier Prime"/>
                <a:ea typeface="Courier Prime"/>
                <a:cs typeface="Courier Prime"/>
                <a:sym typeface="Courier Prime"/>
              </a:defRPr>
            </a:lvl5pPr>
            <a:lvl6pPr marL="3657509" lvl="5" indent="-457189" algn="l">
              <a:lnSpc>
                <a:spcPct val="100000"/>
              </a:lnSpc>
              <a:spcBef>
                <a:spcPts val="1333"/>
              </a:spcBef>
              <a:spcAft>
                <a:spcPts val="0"/>
              </a:spcAft>
              <a:buClr>
                <a:schemeClr val="lt2"/>
              </a:buClr>
              <a:buSzPts val="1800"/>
              <a:buFont typeface="Courier Prime"/>
              <a:buChar char="■"/>
              <a:defRPr sz="2400">
                <a:solidFill>
                  <a:schemeClr val="lt2"/>
                </a:solidFill>
                <a:latin typeface="Courier Prime"/>
                <a:ea typeface="Courier Prime"/>
                <a:cs typeface="Courier Prime"/>
                <a:sym typeface="Courier Prime"/>
              </a:defRPr>
            </a:lvl6pPr>
            <a:lvl7pPr marL="4267093" lvl="6" indent="-457189" algn="l">
              <a:lnSpc>
                <a:spcPct val="100000"/>
              </a:lnSpc>
              <a:spcBef>
                <a:spcPts val="1333"/>
              </a:spcBef>
              <a:spcAft>
                <a:spcPts val="0"/>
              </a:spcAft>
              <a:buClr>
                <a:schemeClr val="lt2"/>
              </a:buClr>
              <a:buSzPts val="1800"/>
              <a:buFont typeface="Courier Prime"/>
              <a:buChar char="●"/>
              <a:defRPr sz="2400">
                <a:solidFill>
                  <a:schemeClr val="lt2"/>
                </a:solidFill>
                <a:latin typeface="Courier Prime"/>
                <a:ea typeface="Courier Prime"/>
                <a:cs typeface="Courier Prime"/>
                <a:sym typeface="Courier Prime"/>
              </a:defRPr>
            </a:lvl7pPr>
            <a:lvl8pPr marL="4876678" lvl="7" indent="-457189" algn="l">
              <a:lnSpc>
                <a:spcPct val="100000"/>
              </a:lnSpc>
              <a:spcBef>
                <a:spcPts val="1333"/>
              </a:spcBef>
              <a:spcAft>
                <a:spcPts val="0"/>
              </a:spcAft>
              <a:buClr>
                <a:schemeClr val="lt2"/>
              </a:buClr>
              <a:buSzPts val="1800"/>
              <a:buFont typeface="Courier Prime"/>
              <a:buChar char="○"/>
              <a:defRPr sz="2400">
                <a:solidFill>
                  <a:schemeClr val="lt2"/>
                </a:solidFill>
                <a:latin typeface="Courier Prime"/>
                <a:ea typeface="Courier Prime"/>
                <a:cs typeface="Courier Prime"/>
                <a:sym typeface="Courier Prime"/>
              </a:defRPr>
            </a:lvl8pPr>
            <a:lvl9pPr marL="5486263" lvl="8" indent="-457189" algn="l">
              <a:lnSpc>
                <a:spcPct val="100000"/>
              </a:lnSpc>
              <a:spcBef>
                <a:spcPts val="1333"/>
              </a:spcBef>
              <a:spcAft>
                <a:spcPts val="1333"/>
              </a:spcAft>
              <a:buClr>
                <a:schemeClr val="lt2"/>
              </a:buClr>
              <a:buSzPts val="1800"/>
              <a:buFont typeface="Courier Prime"/>
              <a:buChar char="■"/>
              <a:defRPr sz="2400">
                <a:solidFill>
                  <a:schemeClr val="lt2"/>
                </a:solidFill>
                <a:latin typeface="Courier Prime"/>
                <a:ea typeface="Courier Prime"/>
                <a:cs typeface="Courier Prime"/>
                <a:sym typeface="Courier Prime"/>
              </a:defRPr>
            </a:lvl9pPr>
          </a:lstStyle>
          <a:p>
            <a:endParaRPr/>
          </a:p>
        </p:txBody>
      </p:sp>
    </p:spTree>
    <p:extLst>
      <p:ext uri="{BB962C8B-B14F-4D97-AF65-F5344CB8AC3E}">
        <p14:creationId xmlns:p14="http://schemas.microsoft.com/office/powerpoint/2010/main" val="16323958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Small Text">
  <p:cSld name="Title and Small Text">
    <p:bg>
      <p:bgPr>
        <a:solidFill>
          <a:schemeClr val="accent1"/>
        </a:solidFill>
        <a:effectLst/>
      </p:bgPr>
    </p:bg>
    <p:spTree>
      <p:nvGrpSpPr>
        <p:cNvPr id="1" name="Shape 310"/>
        <p:cNvGrpSpPr/>
        <p:nvPr/>
      </p:nvGrpSpPr>
      <p:grpSpPr>
        <a:xfrm>
          <a:off x="0" y="0"/>
          <a:ext cx="0" cy="0"/>
          <a:chOff x="0" y="0"/>
          <a:chExt cx="0" cy="0"/>
        </a:xfrm>
      </p:grpSpPr>
      <p:sp>
        <p:nvSpPr>
          <p:cNvPr id="311" name="Google Shape;311;p78"/>
          <p:cNvSpPr txBox="1">
            <a:spLocks noGrp="1"/>
          </p:cNvSpPr>
          <p:nvPr>
            <p:ph type="title"/>
          </p:nvPr>
        </p:nvSpPr>
        <p:spPr>
          <a:xfrm>
            <a:off x="415600" y="1139721"/>
            <a:ext cx="11360800" cy="7636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500"/>
              <a:buNone/>
              <a:defRPr sz="5333">
                <a:solidFill>
                  <a:schemeClr val="accent6"/>
                </a:solidFill>
              </a:defRPr>
            </a:lvl1pPr>
            <a:lvl2pPr lvl="1" algn="l">
              <a:lnSpc>
                <a:spcPct val="100000"/>
              </a:lnSpc>
              <a:spcBef>
                <a:spcPts val="0"/>
              </a:spcBef>
              <a:spcAft>
                <a:spcPts val="0"/>
              </a:spcAft>
              <a:buSzPts val="2800"/>
              <a:buNone/>
              <a:defRPr>
                <a:latin typeface="Courier New"/>
                <a:ea typeface="Courier New"/>
                <a:cs typeface="Courier New"/>
                <a:sym typeface="Courier New"/>
              </a:defRPr>
            </a:lvl2pPr>
            <a:lvl3pPr lvl="2" algn="l">
              <a:lnSpc>
                <a:spcPct val="100000"/>
              </a:lnSpc>
              <a:spcBef>
                <a:spcPts val="0"/>
              </a:spcBef>
              <a:spcAft>
                <a:spcPts val="0"/>
              </a:spcAft>
              <a:buSzPts val="2800"/>
              <a:buNone/>
              <a:defRPr>
                <a:latin typeface="Courier New"/>
                <a:ea typeface="Courier New"/>
                <a:cs typeface="Courier New"/>
                <a:sym typeface="Courier New"/>
              </a:defRPr>
            </a:lvl3pPr>
            <a:lvl4pPr lvl="3" algn="l">
              <a:lnSpc>
                <a:spcPct val="100000"/>
              </a:lnSpc>
              <a:spcBef>
                <a:spcPts val="0"/>
              </a:spcBef>
              <a:spcAft>
                <a:spcPts val="0"/>
              </a:spcAft>
              <a:buSzPts val="2800"/>
              <a:buNone/>
              <a:defRPr>
                <a:latin typeface="Courier New"/>
                <a:ea typeface="Courier New"/>
                <a:cs typeface="Courier New"/>
                <a:sym typeface="Courier New"/>
              </a:defRPr>
            </a:lvl4pPr>
            <a:lvl5pPr lvl="4" algn="l">
              <a:lnSpc>
                <a:spcPct val="100000"/>
              </a:lnSpc>
              <a:spcBef>
                <a:spcPts val="0"/>
              </a:spcBef>
              <a:spcAft>
                <a:spcPts val="0"/>
              </a:spcAft>
              <a:buSzPts val="2800"/>
              <a:buNone/>
              <a:defRPr>
                <a:latin typeface="Courier New"/>
                <a:ea typeface="Courier New"/>
                <a:cs typeface="Courier New"/>
                <a:sym typeface="Courier New"/>
              </a:defRPr>
            </a:lvl5pPr>
            <a:lvl6pPr lvl="5" algn="l">
              <a:lnSpc>
                <a:spcPct val="100000"/>
              </a:lnSpc>
              <a:spcBef>
                <a:spcPts val="0"/>
              </a:spcBef>
              <a:spcAft>
                <a:spcPts val="0"/>
              </a:spcAft>
              <a:buSzPts val="2800"/>
              <a:buNone/>
              <a:defRPr>
                <a:latin typeface="Courier New"/>
                <a:ea typeface="Courier New"/>
                <a:cs typeface="Courier New"/>
                <a:sym typeface="Courier New"/>
              </a:defRPr>
            </a:lvl6pPr>
            <a:lvl7pPr lvl="6" algn="l">
              <a:lnSpc>
                <a:spcPct val="100000"/>
              </a:lnSpc>
              <a:spcBef>
                <a:spcPts val="0"/>
              </a:spcBef>
              <a:spcAft>
                <a:spcPts val="0"/>
              </a:spcAft>
              <a:buSzPts val="2800"/>
              <a:buNone/>
              <a:defRPr>
                <a:latin typeface="Courier New"/>
                <a:ea typeface="Courier New"/>
                <a:cs typeface="Courier New"/>
                <a:sym typeface="Courier New"/>
              </a:defRPr>
            </a:lvl7pPr>
            <a:lvl8pPr lvl="7" algn="l">
              <a:lnSpc>
                <a:spcPct val="100000"/>
              </a:lnSpc>
              <a:spcBef>
                <a:spcPts val="0"/>
              </a:spcBef>
              <a:spcAft>
                <a:spcPts val="0"/>
              </a:spcAft>
              <a:buSzPts val="2800"/>
              <a:buNone/>
              <a:defRPr>
                <a:latin typeface="Courier New"/>
                <a:ea typeface="Courier New"/>
                <a:cs typeface="Courier New"/>
                <a:sym typeface="Courier New"/>
              </a:defRPr>
            </a:lvl8pPr>
            <a:lvl9pPr lvl="8" algn="l">
              <a:lnSpc>
                <a:spcPct val="100000"/>
              </a:lnSpc>
              <a:spcBef>
                <a:spcPts val="0"/>
              </a:spcBef>
              <a:spcAft>
                <a:spcPts val="0"/>
              </a:spcAft>
              <a:buSzPts val="2800"/>
              <a:buNone/>
              <a:defRPr>
                <a:latin typeface="Courier New"/>
                <a:ea typeface="Courier New"/>
                <a:cs typeface="Courier New"/>
                <a:sym typeface="Courier New"/>
              </a:defRPr>
            </a:lvl9pPr>
          </a:lstStyle>
          <a:p>
            <a:endParaRPr/>
          </a:p>
        </p:txBody>
      </p:sp>
      <p:sp>
        <p:nvSpPr>
          <p:cNvPr id="312" name="Google Shape;312;p78"/>
          <p:cNvSpPr txBox="1">
            <a:spLocks noGrp="1"/>
          </p:cNvSpPr>
          <p:nvPr>
            <p:ph type="subTitle" idx="1"/>
          </p:nvPr>
        </p:nvSpPr>
        <p:spPr>
          <a:xfrm>
            <a:off x="1652633" y="2010496"/>
            <a:ext cx="8886800" cy="497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867">
                <a:solidFill>
                  <a:schemeClr val="accent2"/>
                </a:solidFill>
                <a:latin typeface="Courier Prime"/>
                <a:ea typeface="Courier Prime"/>
                <a:cs typeface="Courier Prime"/>
                <a:sym typeface="Courier Prime"/>
              </a:defRPr>
            </a:lvl1pPr>
            <a:lvl2pPr lvl="1" algn="ctr">
              <a:lnSpc>
                <a:spcPct val="100000"/>
              </a:lnSpc>
              <a:spcBef>
                <a:spcPts val="0"/>
              </a:spcBef>
              <a:spcAft>
                <a:spcPts val="0"/>
              </a:spcAft>
              <a:buSzPts val="1400"/>
              <a:buNone/>
              <a:defRPr sz="1733"/>
            </a:lvl2pPr>
            <a:lvl3pPr lvl="2" algn="ctr">
              <a:lnSpc>
                <a:spcPct val="100000"/>
              </a:lnSpc>
              <a:spcBef>
                <a:spcPts val="0"/>
              </a:spcBef>
              <a:spcAft>
                <a:spcPts val="0"/>
              </a:spcAft>
              <a:buSzPts val="1400"/>
              <a:buNone/>
              <a:defRPr sz="1733"/>
            </a:lvl3pPr>
            <a:lvl4pPr lvl="3" algn="ctr">
              <a:lnSpc>
                <a:spcPct val="100000"/>
              </a:lnSpc>
              <a:spcBef>
                <a:spcPts val="0"/>
              </a:spcBef>
              <a:spcAft>
                <a:spcPts val="0"/>
              </a:spcAft>
              <a:buSzPts val="1400"/>
              <a:buNone/>
              <a:defRPr sz="1733"/>
            </a:lvl4pPr>
            <a:lvl5pPr lvl="4" algn="ctr">
              <a:lnSpc>
                <a:spcPct val="100000"/>
              </a:lnSpc>
              <a:spcBef>
                <a:spcPts val="0"/>
              </a:spcBef>
              <a:spcAft>
                <a:spcPts val="0"/>
              </a:spcAft>
              <a:buSzPts val="1400"/>
              <a:buNone/>
              <a:defRPr sz="1733"/>
            </a:lvl5pPr>
            <a:lvl6pPr lvl="5" algn="ctr">
              <a:lnSpc>
                <a:spcPct val="100000"/>
              </a:lnSpc>
              <a:spcBef>
                <a:spcPts val="0"/>
              </a:spcBef>
              <a:spcAft>
                <a:spcPts val="0"/>
              </a:spcAft>
              <a:buSzPts val="1400"/>
              <a:buNone/>
              <a:defRPr sz="1733"/>
            </a:lvl6pPr>
            <a:lvl7pPr lvl="6" algn="ctr">
              <a:lnSpc>
                <a:spcPct val="100000"/>
              </a:lnSpc>
              <a:spcBef>
                <a:spcPts val="0"/>
              </a:spcBef>
              <a:spcAft>
                <a:spcPts val="0"/>
              </a:spcAft>
              <a:buSzPts val="1400"/>
              <a:buNone/>
              <a:defRPr sz="1733"/>
            </a:lvl7pPr>
            <a:lvl8pPr lvl="7" algn="ctr">
              <a:lnSpc>
                <a:spcPct val="100000"/>
              </a:lnSpc>
              <a:spcBef>
                <a:spcPts val="0"/>
              </a:spcBef>
              <a:spcAft>
                <a:spcPts val="0"/>
              </a:spcAft>
              <a:buSzPts val="1400"/>
              <a:buNone/>
              <a:defRPr sz="1733"/>
            </a:lvl8pPr>
            <a:lvl9pPr lvl="8" algn="ctr">
              <a:lnSpc>
                <a:spcPct val="100000"/>
              </a:lnSpc>
              <a:spcBef>
                <a:spcPts val="0"/>
              </a:spcBef>
              <a:spcAft>
                <a:spcPts val="0"/>
              </a:spcAft>
              <a:buSzPts val="1400"/>
              <a:buNone/>
              <a:defRPr sz="1733"/>
            </a:lvl9pPr>
          </a:lstStyle>
          <a:p>
            <a:endParaRPr/>
          </a:p>
        </p:txBody>
      </p:sp>
      <p:grpSp>
        <p:nvGrpSpPr>
          <p:cNvPr id="313" name="Google Shape;313;p78"/>
          <p:cNvGrpSpPr/>
          <p:nvPr/>
        </p:nvGrpSpPr>
        <p:grpSpPr>
          <a:xfrm>
            <a:off x="423293" y="2805692"/>
            <a:ext cx="11720975" cy="4052208"/>
            <a:chOff x="317469" y="2104269"/>
            <a:chExt cx="8790731" cy="3039156"/>
          </a:xfrm>
        </p:grpSpPr>
        <p:sp>
          <p:nvSpPr>
            <p:cNvPr id="314" name="Google Shape;314;p78"/>
            <p:cNvSpPr/>
            <p:nvPr/>
          </p:nvSpPr>
          <p:spPr>
            <a:xfrm flipH="1">
              <a:off x="509900" y="2299425"/>
              <a:ext cx="8598300" cy="2844000"/>
            </a:xfrm>
            <a:prstGeom prst="rect">
              <a:avLst/>
            </a:prstGeom>
            <a:no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15" name="Google Shape;315;p78"/>
            <p:cNvSpPr/>
            <p:nvPr/>
          </p:nvSpPr>
          <p:spPr>
            <a:xfrm>
              <a:off x="317469" y="2104269"/>
              <a:ext cx="272700" cy="2727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Tree>
    <p:extLst>
      <p:ext uri="{BB962C8B-B14F-4D97-AF65-F5344CB8AC3E}">
        <p14:creationId xmlns:p14="http://schemas.microsoft.com/office/powerpoint/2010/main" val="29085226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hanks">
  <p:cSld name="Thanks">
    <p:bg>
      <p:bgPr>
        <a:solidFill>
          <a:schemeClr val="accent6"/>
        </a:solidFill>
        <a:effectLst/>
      </p:bgPr>
    </p:bg>
    <p:spTree>
      <p:nvGrpSpPr>
        <p:cNvPr id="1" name="Shape 316"/>
        <p:cNvGrpSpPr/>
        <p:nvPr/>
      </p:nvGrpSpPr>
      <p:grpSpPr>
        <a:xfrm>
          <a:off x="0" y="0"/>
          <a:ext cx="0" cy="0"/>
          <a:chOff x="0" y="0"/>
          <a:chExt cx="0" cy="0"/>
        </a:xfrm>
      </p:grpSpPr>
      <p:sp>
        <p:nvSpPr>
          <p:cNvPr id="317" name="Google Shape;317;p79"/>
          <p:cNvSpPr/>
          <p:nvPr/>
        </p:nvSpPr>
        <p:spPr>
          <a:xfrm>
            <a:off x="7006600" y="312067"/>
            <a:ext cx="5185600" cy="6189600"/>
          </a:xfrm>
          <a:prstGeom prst="rect">
            <a:avLst/>
          </a:prstGeom>
          <a:solidFill>
            <a:schemeClr val="accen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18" name="Google Shape;318;p79"/>
          <p:cNvSpPr txBox="1">
            <a:spLocks noGrp="1"/>
          </p:cNvSpPr>
          <p:nvPr>
            <p:ph type="title"/>
          </p:nvPr>
        </p:nvSpPr>
        <p:spPr>
          <a:xfrm>
            <a:off x="822000" y="1045600"/>
            <a:ext cx="44984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accent1"/>
              </a:buClr>
              <a:buSzPts val="4000"/>
              <a:buNone/>
              <a:defRPr sz="5333">
                <a:solidFill>
                  <a:schemeClr val="accent1"/>
                </a:solidFill>
              </a:defRPr>
            </a:lvl1pPr>
            <a:lvl2pPr lvl="1" algn="l">
              <a:lnSpc>
                <a:spcPct val="100000"/>
              </a:lnSpc>
              <a:spcBef>
                <a:spcPts val="0"/>
              </a:spcBef>
              <a:spcAft>
                <a:spcPts val="0"/>
              </a:spcAft>
              <a:buSzPts val="2600"/>
              <a:buNone/>
              <a:defRPr sz="3467"/>
            </a:lvl2pPr>
            <a:lvl3pPr lvl="2" algn="l">
              <a:lnSpc>
                <a:spcPct val="100000"/>
              </a:lnSpc>
              <a:spcBef>
                <a:spcPts val="0"/>
              </a:spcBef>
              <a:spcAft>
                <a:spcPts val="0"/>
              </a:spcAft>
              <a:buSzPts val="2600"/>
              <a:buNone/>
              <a:defRPr sz="3467"/>
            </a:lvl3pPr>
            <a:lvl4pPr lvl="3" algn="l">
              <a:lnSpc>
                <a:spcPct val="100000"/>
              </a:lnSpc>
              <a:spcBef>
                <a:spcPts val="0"/>
              </a:spcBef>
              <a:spcAft>
                <a:spcPts val="0"/>
              </a:spcAft>
              <a:buSzPts val="2600"/>
              <a:buNone/>
              <a:defRPr sz="3467"/>
            </a:lvl4pPr>
            <a:lvl5pPr lvl="4" algn="l">
              <a:lnSpc>
                <a:spcPct val="100000"/>
              </a:lnSpc>
              <a:spcBef>
                <a:spcPts val="0"/>
              </a:spcBef>
              <a:spcAft>
                <a:spcPts val="0"/>
              </a:spcAft>
              <a:buSzPts val="2600"/>
              <a:buNone/>
              <a:defRPr sz="3467"/>
            </a:lvl5pPr>
            <a:lvl6pPr lvl="5" algn="l">
              <a:lnSpc>
                <a:spcPct val="100000"/>
              </a:lnSpc>
              <a:spcBef>
                <a:spcPts val="0"/>
              </a:spcBef>
              <a:spcAft>
                <a:spcPts val="0"/>
              </a:spcAft>
              <a:buSzPts val="2600"/>
              <a:buNone/>
              <a:defRPr sz="3467"/>
            </a:lvl6pPr>
            <a:lvl7pPr lvl="6" algn="l">
              <a:lnSpc>
                <a:spcPct val="100000"/>
              </a:lnSpc>
              <a:spcBef>
                <a:spcPts val="0"/>
              </a:spcBef>
              <a:spcAft>
                <a:spcPts val="0"/>
              </a:spcAft>
              <a:buSzPts val="2600"/>
              <a:buNone/>
              <a:defRPr sz="3467"/>
            </a:lvl7pPr>
            <a:lvl8pPr lvl="7" algn="l">
              <a:lnSpc>
                <a:spcPct val="100000"/>
              </a:lnSpc>
              <a:spcBef>
                <a:spcPts val="0"/>
              </a:spcBef>
              <a:spcAft>
                <a:spcPts val="0"/>
              </a:spcAft>
              <a:buSzPts val="2600"/>
              <a:buNone/>
              <a:defRPr sz="3467"/>
            </a:lvl8pPr>
            <a:lvl9pPr lvl="8" algn="l">
              <a:lnSpc>
                <a:spcPct val="100000"/>
              </a:lnSpc>
              <a:spcBef>
                <a:spcPts val="0"/>
              </a:spcBef>
              <a:spcAft>
                <a:spcPts val="0"/>
              </a:spcAft>
              <a:buSzPts val="2600"/>
              <a:buNone/>
              <a:defRPr sz="3467"/>
            </a:lvl9pPr>
          </a:lstStyle>
          <a:p>
            <a:endParaRPr/>
          </a:p>
        </p:txBody>
      </p:sp>
      <p:sp>
        <p:nvSpPr>
          <p:cNvPr id="319" name="Google Shape;319;p79"/>
          <p:cNvSpPr txBox="1">
            <a:spLocks noGrp="1"/>
          </p:cNvSpPr>
          <p:nvPr>
            <p:ph type="subTitle" idx="1"/>
          </p:nvPr>
        </p:nvSpPr>
        <p:spPr>
          <a:xfrm>
            <a:off x="822000" y="1951600"/>
            <a:ext cx="4692400" cy="1371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None/>
              <a:defRPr sz="1867">
                <a:latin typeface="Courier Prime"/>
                <a:ea typeface="Courier Prime"/>
                <a:cs typeface="Courier Prime"/>
                <a:sym typeface="Courier Prime"/>
              </a:defRPr>
            </a:lvl1pPr>
            <a:lvl2pPr lvl="1" algn="l">
              <a:lnSpc>
                <a:spcPct val="100000"/>
              </a:lnSpc>
              <a:spcBef>
                <a:spcPts val="0"/>
              </a:spcBef>
              <a:spcAft>
                <a:spcPts val="0"/>
              </a:spcAft>
              <a:buSzPts val="1400"/>
              <a:buNone/>
              <a:defRPr>
                <a:latin typeface="Courier Prime"/>
                <a:ea typeface="Courier Prime"/>
                <a:cs typeface="Courier Prime"/>
                <a:sym typeface="Courier Prime"/>
              </a:defRPr>
            </a:lvl2pPr>
            <a:lvl3pPr lvl="2" algn="l">
              <a:lnSpc>
                <a:spcPct val="100000"/>
              </a:lnSpc>
              <a:spcBef>
                <a:spcPts val="0"/>
              </a:spcBef>
              <a:spcAft>
                <a:spcPts val="0"/>
              </a:spcAft>
              <a:buSzPts val="1400"/>
              <a:buNone/>
              <a:defRPr>
                <a:latin typeface="Courier Prime"/>
                <a:ea typeface="Courier Prime"/>
                <a:cs typeface="Courier Prime"/>
                <a:sym typeface="Courier Prime"/>
              </a:defRPr>
            </a:lvl3pPr>
            <a:lvl4pPr lvl="3" algn="l">
              <a:lnSpc>
                <a:spcPct val="100000"/>
              </a:lnSpc>
              <a:spcBef>
                <a:spcPts val="0"/>
              </a:spcBef>
              <a:spcAft>
                <a:spcPts val="0"/>
              </a:spcAft>
              <a:buSzPts val="1400"/>
              <a:buNone/>
              <a:defRPr>
                <a:latin typeface="Courier Prime"/>
                <a:ea typeface="Courier Prime"/>
                <a:cs typeface="Courier Prime"/>
                <a:sym typeface="Courier Prime"/>
              </a:defRPr>
            </a:lvl4pPr>
            <a:lvl5pPr lvl="4" algn="l">
              <a:lnSpc>
                <a:spcPct val="100000"/>
              </a:lnSpc>
              <a:spcBef>
                <a:spcPts val="0"/>
              </a:spcBef>
              <a:spcAft>
                <a:spcPts val="0"/>
              </a:spcAft>
              <a:buSzPts val="1400"/>
              <a:buNone/>
              <a:defRPr>
                <a:latin typeface="Courier Prime"/>
                <a:ea typeface="Courier Prime"/>
                <a:cs typeface="Courier Prime"/>
                <a:sym typeface="Courier Prime"/>
              </a:defRPr>
            </a:lvl5pPr>
            <a:lvl6pPr lvl="5" algn="l">
              <a:lnSpc>
                <a:spcPct val="100000"/>
              </a:lnSpc>
              <a:spcBef>
                <a:spcPts val="0"/>
              </a:spcBef>
              <a:spcAft>
                <a:spcPts val="0"/>
              </a:spcAft>
              <a:buSzPts val="1400"/>
              <a:buNone/>
              <a:defRPr>
                <a:latin typeface="Courier Prime"/>
                <a:ea typeface="Courier Prime"/>
                <a:cs typeface="Courier Prime"/>
                <a:sym typeface="Courier Prime"/>
              </a:defRPr>
            </a:lvl6pPr>
            <a:lvl7pPr lvl="6" algn="l">
              <a:lnSpc>
                <a:spcPct val="100000"/>
              </a:lnSpc>
              <a:spcBef>
                <a:spcPts val="0"/>
              </a:spcBef>
              <a:spcAft>
                <a:spcPts val="0"/>
              </a:spcAft>
              <a:buSzPts val="1400"/>
              <a:buNone/>
              <a:defRPr>
                <a:latin typeface="Courier Prime"/>
                <a:ea typeface="Courier Prime"/>
                <a:cs typeface="Courier Prime"/>
                <a:sym typeface="Courier Prime"/>
              </a:defRPr>
            </a:lvl7pPr>
            <a:lvl8pPr lvl="7" algn="l">
              <a:lnSpc>
                <a:spcPct val="100000"/>
              </a:lnSpc>
              <a:spcBef>
                <a:spcPts val="0"/>
              </a:spcBef>
              <a:spcAft>
                <a:spcPts val="0"/>
              </a:spcAft>
              <a:buSzPts val="1400"/>
              <a:buNone/>
              <a:defRPr>
                <a:latin typeface="Courier Prime"/>
                <a:ea typeface="Courier Prime"/>
                <a:cs typeface="Courier Prime"/>
                <a:sym typeface="Courier Prime"/>
              </a:defRPr>
            </a:lvl8pPr>
            <a:lvl9pPr lvl="8" algn="l">
              <a:lnSpc>
                <a:spcPct val="100000"/>
              </a:lnSpc>
              <a:spcBef>
                <a:spcPts val="0"/>
              </a:spcBef>
              <a:spcAft>
                <a:spcPts val="0"/>
              </a:spcAft>
              <a:buSzPts val="1400"/>
              <a:buNone/>
              <a:defRPr>
                <a:latin typeface="Courier Prime"/>
                <a:ea typeface="Courier Prime"/>
                <a:cs typeface="Courier Prime"/>
                <a:sym typeface="Courier Prime"/>
              </a:defRPr>
            </a:lvl9pPr>
          </a:lstStyle>
          <a:p>
            <a:endParaRPr/>
          </a:p>
        </p:txBody>
      </p:sp>
      <p:grpSp>
        <p:nvGrpSpPr>
          <p:cNvPr id="320" name="Google Shape;320;p79"/>
          <p:cNvGrpSpPr/>
          <p:nvPr/>
        </p:nvGrpSpPr>
        <p:grpSpPr>
          <a:xfrm>
            <a:off x="6173902" y="2726468"/>
            <a:ext cx="2855167" cy="3674065"/>
            <a:chOff x="4630426" y="2044850"/>
            <a:chExt cx="2141375" cy="2755549"/>
          </a:xfrm>
        </p:grpSpPr>
        <p:sp>
          <p:nvSpPr>
            <p:cNvPr id="321" name="Google Shape;321;p79"/>
            <p:cNvSpPr/>
            <p:nvPr/>
          </p:nvSpPr>
          <p:spPr>
            <a:xfrm flipH="1">
              <a:off x="4769601" y="2044850"/>
              <a:ext cx="2002200" cy="2613000"/>
            </a:xfrm>
            <a:prstGeom prst="rect">
              <a:avLst/>
            </a:prstGeom>
            <a:no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22" name="Google Shape;322;p79"/>
            <p:cNvSpPr/>
            <p:nvPr/>
          </p:nvSpPr>
          <p:spPr>
            <a:xfrm>
              <a:off x="4630426" y="4521399"/>
              <a:ext cx="279000" cy="2790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323" name="Google Shape;323;p79"/>
          <p:cNvSpPr txBox="1"/>
          <p:nvPr/>
        </p:nvSpPr>
        <p:spPr>
          <a:xfrm>
            <a:off x="822000" y="4237400"/>
            <a:ext cx="4498400" cy="12552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 sz="1467" b="0" i="0" u="none" strike="noStrike" cap="none">
                <a:solidFill>
                  <a:srgbClr val="595959"/>
                </a:solidFill>
                <a:latin typeface="Courier Prime"/>
                <a:ea typeface="Courier Prime"/>
                <a:cs typeface="Courier Prime"/>
                <a:sym typeface="Courier Prime"/>
              </a:rPr>
              <a:t>CREDITS: This presentation template was created by </a:t>
            </a:r>
            <a:r>
              <a:rPr lang="en" sz="1467" b="0" i="0" u="none" strike="noStrike" cap="none">
                <a:solidFill>
                  <a:schemeClr val="accent1"/>
                </a:solidFill>
                <a:uFill>
                  <a:noFill/>
                </a:uFill>
                <a:latin typeface="Courier Prime"/>
                <a:ea typeface="Courier Prime"/>
                <a:cs typeface="Courier Prime"/>
                <a:sym typeface="Courier Prime"/>
                <a:hlinkClick r:id="rId2">
                  <a:extLst>
                    <a:ext uri="{A12FA001-AC4F-418D-AE19-62706E023703}">
                      <ahyp:hlinkClr xmlns:ahyp="http://schemas.microsoft.com/office/drawing/2018/hyperlinkcolor" val="tx"/>
                    </a:ext>
                  </a:extLst>
                </a:hlinkClick>
              </a:rPr>
              <a:t>Slidesgo</a:t>
            </a:r>
            <a:r>
              <a:rPr lang="en" sz="1467" b="0" i="0" u="none" strike="noStrike" cap="none">
                <a:solidFill>
                  <a:srgbClr val="595959"/>
                </a:solidFill>
                <a:latin typeface="Courier Prime"/>
                <a:ea typeface="Courier Prime"/>
                <a:cs typeface="Courier Prime"/>
                <a:sym typeface="Courier Prime"/>
              </a:rPr>
              <a:t>, including icons by </a:t>
            </a:r>
            <a:r>
              <a:rPr lang="en" sz="1467" b="0" i="0" u="none" strike="noStrike" cap="none">
                <a:solidFill>
                  <a:schemeClr val="hlink"/>
                </a:solidFill>
                <a:uFill>
                  <a:noFill/>
                </a:uFill>
                <a:latin typeface="Courier Prime"/>
                <a:ea typeface="Courier Prime"/>
                <a:cs typeface="Courier Prime"/>
                <a:sym typeface="Courier Prime"/>
                <a:hlinkClick r:id="rId3"/>
              </a:rPr>
              <a:t>Flaticon</a:t>
            </a:r>
            <a:r>
              <a:rPr lang="en" sz="1467" b="0" i="0" u="none" strike="noStrike" cap="none">
                <a:solidFill>
                  <a:srgbClr val="595959"/>
                </a:solidFill>
                <a:latin typeface="Courier Prime"/>
                <a:ea typeface="Courier Prime"/>
                <a:cs typeface="Courier Prime"/>
                <a:sym typeface="Courier Prime"/>
              </a:rPr>
              <a:t>, infographics &amp; images by </a:t>
            </a:r>
            <a:r>
              <a:rPr lang="en" sz="1467" b="0" i="0" u="none" strike="noStrike" cap="none">
                <a:solidFill>
                  <a:schemeClr val="hlink"/>
                </a:solidFill>
                <a:uFill>
                  <a:noFill/>
                </a:uFill>
                <a:latin typeface="Courier Prime"/>
                <a:ea typeface="Courier Prime"/>
                <a:cs typeface="Courier Prime"/>
                <a:sym typeface="Courier Prime"/>
                <a:hlinkClick r:id="rId4"/>
              </a:rPr>
              <a:t>Freepik</a:t>
            </a:r>
            <a:r>
              <a:rPr lang="en" sz="1467" b="0" i="0" u="none" strike="noStrike" cap="none">
                <a:solidFill>
                  <a:schemeClr val="accent3"/>
                </a:solidFill>
                <a:latin typeface="Courier Prime"/>
                <a:ea typeface="Courier Prime"/>
                <a:cs typeface="Courier Prime"/>
                <a:sym typeface="Courier Prime"/>
              </a:rPr>
              <a:t>.</a:t>
            </a:r>
            <a:endParaRPr sz="1467" b="0" i="0" u="none" strike="noStrike" cap="none">
              <a:solidFill>
                <a:schemeClr val="accent3"/>
              </a:solidFill>
              <a:latin typeface="Courier Prime"/>
              <a:ea typeface="Courier Prime"/>
              <a:cs typeface="Courier Prime"/>
              <a:sym typeface="Courier Prime"/>
            </a:endParaRPr>
          </a:p>
        </p:txBody>
      </p:sp>
    </p:spTree>
    <p:extLst>
      <p:ext uri="{BB962C8B-B14F-4D97-AF65-F5344CB8AC3E}">
        <p14:creationId xmlns:p14="http://schemas.microsoft.com/office/powerpoint/2010/main" val="9860832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One column text">
  <p:cSld name="One column text">
    <p:bg>
      <p:bgPr>
        <a:solidFill>
          <a:schemeClr val="accent6"/>
        </a:solidFill>
        <a:effectLst/>
      </p:bgPr>
    </p:bg>
    <p:spTree>
      <p:nvGrpSpPr>
        <p:cNvPr id="1" name="Shape 324"/>
        <p:cNvGrpSpPr/>
        <p:nvPr/>
      </p:nvGrpSpPr>
      <p:grpSpPr>
        <a:xfrm>
          <a:off x="0" y="0"/>
          <a:ext cx="0" cy="0"/>
          <a:chOff x="0" y="0"/>
          <a:chExt cx="0" cy="0"/>
        </a:xfrm>
      </p:grpSpPr>
      <p:sp>
        <p:nvSpPr>
          <p:cNvPr id="325" name="Google Shape;325;p82"/>
          <p:cNvSpPr txBox="1">
            <a:spLocks noGrp="1"/>
          </p:cNvSpPr>
          <p:nvPr>
            <p:ph type="title"/>
          </p:nvPr>
        </p:nvSpPr>
        <p:spPr>
          <a:xfrm>
            <a:off x="822000" y="1756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accent1"/>
              </a:buClr>
              <a:buSzPts val="2400"/>
              <a:buNone/>
              <a:defRPr sz="3200">
                <a:solidFill>
                  <a:schemeClr val="accent1"/>
                </a:solidFill>
              </a:defRPr>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326" name="Google Shape;326;p82"/>
          <p:cNvSpPr txBox="1">
            <a:spLocks noGrp="1"/>
          </p:cNvSpPr>
          <p:nvPr>
            <p:ph type="body" idx="1"/>
          </p:nvPr>
        </p:nvSpPr>
        <p:spPr>
          <a:xfrm>
            <a:off x="822000" y="2665600"/>
            <a:ext cx="3744000" cy="4239200"/>
          </a:xfrm>
          <a:prstGeom prst="rect">
            <a:avLst/>
          </a:prstGeom>
          <a:noFill/>
          <a:ln>
            <a:noFill/>
          </a:ln>
        </p:spPr>
        <p:txBody>
          <a:bodyPr spcFirstLastPara="1" wrap="square" lIns="91425" tIns="91425" rIns="91425" bIns="91425" anchor="t" anchorCtr="0">
            <a:noAutofit/>
          </a:bodyPr>
          <a:lstStyle>
            <a:lvl1pPr marL="609585" lvl="0" indent="-423323" algn="l">
              <a:lnSpc>
                <a:spcPct val="100000"/>
              </a:lnSpc>
              <a:spcBef>
                <a:spcPts val="0"/>
              </a:spcBef>
              <a:spcAft>
                <a:spcPts val="0"/>
              </a:spcAft>
              <a:buClr>
                <a:schemeClr val="accent3"/>
              </a:buClr>
              <a:buSzPts val="1400"/>
              <a:buFont typeface="Courier Prime"/>
              <a:buChar char="●"/>
              <a:defRPr sz="1867">
                <a:solidFill>
                  <a:schemeClr val="accent3"/>
                </a:solidFill>
                <a:latin typeface="Courier Prime"/>
                <a:ea typeface="Courier Prime"/>
                <a:cs typeface="Courier Prime"/>
                <a:sym typeface="Courier Prime"/>
              </a:defRPr>
            </a:lvl1pPr>
            <a:lvl2pPr marL="1219170" lvl="1"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2pPr>
            <a:lvl3pPr marL="1828754" lvl="2"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3pPr>
            <a:lvl4pPr marL="2438339" lvl="3"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4pPr>
            <a:lvl5pPr marL="3047924" lvl="4"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5pPr>
            <a:lvl6pPr marL="3657509" lvl="5"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6pPr>
            <a:lvl7pPr marL="4267093" lvl="6"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7pPr>
            <a:lvl8pPr marL="4876678" lvl="7"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8pPr>
            <a:lvl9pPr marL="5486263" lvl="8" indent="-423323" algn="l">
              <a:lnSpc>
                <a:spcPct val="100000"/>
              </a:lnSpc>
              <a:spcBef>
                <a:spcPts val="0"/>
              </a:spcBef>
              <a:spcAft>
                <a:spcPts val="0"/>
              </a:spcAft>
              <a:buClr>
                <a:schemeClr val="accent3"/>
              </a:buClr>
              <a:buSzPts val="1400"/>
              <a:buFont typeface="Courier Prime"/>
              <a:buChar char="■"/>
              <a:defRPr>
                <a:solidFill>
                  <a:schemeClr val="accent3"/>
                </a:solidFill>
                <a:latin typeface="Courier Prime"/>
                <a:ea typeface="Courier Prime"/>
                <a:cs typeface="Courier Prime"/>
                <a:sym typeface="Courier Prime"/>
              </a:defRPr>
            </a:lvl9pPr>
          </a:lstStyle>
          <a:p>
            <a:endParaRPr/>
          </a:p>
        </p:txBody>
      </p:sp>
      <p:sp>
        <p:nvSpPr>
          <p:cNvPr id="327" name="Google Shape;327;p82"/>
          <p:cNvSpPr/>
          <p:nvPr/>
        </p:nvSpPr>
        <p:spPr>
          <a:xfrm>
            <a:off x="0" y="6424833"/>
            <a:ext cx="12192000" cy="455200"/>
          </a:xfrm>
          <a:prstGeom prst="rect">
            <a:avLst/>
          </a:prstGeom>
          <a:solidFill>
            <a:schemeClr val="accen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Tree>
    <p:extLst>
      <p:ext uri="{BB962C8B-B14F-4D97-AF65-F5344CB8AC3E}">
        <p14:creationId xmlns:p14="http://schemas.microsoft.com/office/powerpoint/2010/main" val="13830479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8"/>
        <p:cNvGrpSpPr/>
        <p:nvPr/>
      </p:nvGrpSpPr>
      <p:grpSpPr>
        <a:xfrm>
          <a:off x="0" y="0"/>
          <a:ext cx="0" cy="0"/>
          <a:chOff x="0" y="0"/>
          <a:chExt cx="0" cy="0"/>
        </a:xfrm>
      </p:grpSpPr>
    </p:spTree>
    <p:extLst>
      <p:ext uri="{BB962C8B-B14F-4D97-AF65-F5344CB8AC3E}">
        <p14:creationId xmlns:p14="http://schemas.microsoft.com/office/powerpoint/2010/main" val="94443326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ackground 1">
  <p:cSld name="Background 1">
    <p:bg>
      <p:bgPr>
        <a:solidFill>
          <a:schemeClr val="accent1"/>
        </a:solidFill>
        <a:effectLst/>
      </p:bgPr>
    </p:bg>
    <p:spTree>
      <p:nvGrpSpPr>
        <p:cNvPr id="1" name="Shape 329"/>
        <p:cNvGrpSpPr/>
        <p:nvPr/>
      </p:nvGrpSpPr>
      <p:grpSpPr>
        <a:xfrm>
          <a:off x="0" y="0"/>
          <a:ext cx="0" cy="0"/>
          <a:chOff x="0" y="0"/>
          <a:chExt cx="0" cy="0"/>
        </a:xfrm>
      </p:grpSpPr>
    </p:spTree>
    <p:extLst>
      <p:ext uri="{BB962C8B-B14F-4D97-AF65-F5344CB8AC3E}">
        <p14:creationId xmlns:p14="http://schemas.microsoft.com/office/powerpoint/2010/main" val="71424707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ackground 2">
  <p:cSld name="Background 2">
    <p:bg>
      <p:bgPr>
        <a:solidFill>
          <a:schemeClr val="accent6"/>
        </a:solidFill>
        <a:effectLst/>
      </p:bgPr>
    </p:bg>
    <p:spTree>
      <p:nvGrpSpPr>
        <p:cNvPr id="1" name="Shape 330"/>
        <p:cNvGrpSpPr/>
        <p:nvPr/>
      </p:nvGrpSpPr>
      <p:grpSpPr>
        <a:xfrm>
          <a:off x="0" y="0"/>
          <a:ext cx="0" cy="0"/>
          <a:chOff x="0" y="0"/>
          <a:chExt cx="0" cy="0"/>
        </a:xfrm>
      </p:grpSpPr>
    </p:spTree>
    <p:extLst>
      <p:ext uri="{BB962C8B-B14F-4D97-AF65-F5344CB8AC3E}">
        <p14:creationId xmlns:p14="http://schemas.microsoft.com/office/powerpoint/2010/main" val="206085544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1"/>
        </a:solidFill>
        <a:effectLst/>
      </p:bgPr>
    </p:bg>
    <p:spTree>
      <p:nvGrpSpPr>
        <p:cNvPr id="1" name="Shape 124"/>
        <p:cNvGrpSpPr/>
        <p:nvPr/>
      </p:nvGrpSpPr>
      <p:grpSpPr>
        <a:xfrm>
          <a:off x="0" y="0"/>
          <a:ext cx="0" cy="0"/>
          <a:chOff x="0" y="0"/>
          <a:chExt cx="0" cy="0"/>
        </a:xfrm>
      </p:grpSpPr>
      <p:sp>
        <p:nvSpPr>
          <p:cNvPr id="125" name="Google Shape;125;p64"/>
          <p:cNvSpPr txBox="1">
            <a:spLocks noGrp="1"/>
          </p:cNvSpPr>
          <p:nvPr>
            <p:ph type="title"/>
          </p:nvPr>
        </p:nvSpPr>
        <p:spPr>
          <a:xfrm>
            <a:off x="856867" y="2225800"/>
            <a:ext cx="8490400" cy="34300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Clr>
                <a:schemeClr val="accent6"/>
              </a:buClr>
              <a:buSzPts val="8500"/>
              <a:buNone/>
              <a:defRPr sz="11333">
                <a:solidFill>
                  <a:schemeClr val="accent6"/>
                </a:solidFill>
              </a:defRPr>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grpSp>
        <p:nvGrpSpPr>
          <p:cNvPr id="126" name="Google Shape;126;p64"/>
          <p:cNvGrpSpPr/>
          <p:nvPr/>
        </p:nvGrpSpPr>
        <p:grpSpPr>
          <a:xfrm>
            <a:off x="10177035" y="-6"/>
            <a:ext cx="2014965" cy="2111207"/>
            <a:chOff x="7632776" y="-5"/>
            <a:chExt cx="1511224" cy="1583405"/>
          </a:xfrm>
        </p:grpSpPr>
        <p:grpSp>
          <p:nvGrpSpPr>
            <p:cNvPr id="127" name="Google Shape;127;p64"/>
            <p:cNvGrpSpPr/>
            <p:nvPr/>
          </p:nvGrpSpPr>
          <p:grpSpPr>
            <a:xfrm rot="10800000" flipH="1">
              <a:off x="7866900" y="-5"/>
              <a:ext cx="1277100" cy="1368300"/>
              <a:chOff x="7866900" y="3775225"/>
              <a:chExt cx="1277100" cy="1368300"/>
            </a:xfrm>
          </p:grpSpPr>
          <p:cxnSp>
            <p:nvCxnSpPr>
              <p:cNvPr id="128" name="Google Shape;128;p64"/>
              <p:cNvCxnSpPr/>
              <p:nvPr/>
            </p:nvCxnSpPr>
            <p:spPr>
              <a:xfrm>
                <a:off x="7866900" y="3775225"/>
                <a:ext cx="0" cy="1368300"/>
              </a:xfrm>
              <a:prstGeom prst="straightConnector1">
                <a:avLst/>
              </a:prstGeom>
              <a:noFill/>
              <a:ln w="19050" cap="flat" cmpd="sng">
                <a:solidFill>
                  <a:schemeClr val="dk1"/>
                </a:solidFill>
                <a:prstDash val="solid"/>
                <a:round/>
                <a:headEnd type="none" w="sm" len="sm"/>
                <a:tailEnd type="none" w="sm" len="sm"/>
              </a:ln>
            </p:spPr>
          </p:cxnSp>
          <p:cxnSp>
            <p:nvCxnSpPr>
              <p:cNvPr id="129" name="Google Shape;129;p64"/>
              <p:cNvCxnSpPr/>
              <p:nvPr/>
            </p:nvCxnSpPr>
            <p:spPr>
              <a:xfrm rot="10800000">
                <a:off x="7866900" y="3775225"/>
                <a:ext cx="1277100" cy="0"/>
              </a:xfrm>
              <a:prstGeom prst="straightConnector1">
                <a:avLst/>
              </a:prstGeom>
              <a:noFill/>
              <a:ln w="19050" cap="flat" cmpd="sng">
                <a:solidFill>
                  <a:schemeClr val="dk1"/>
                </a:solidFill>
                <a:prstDash val="solid"/>
                <a:round/>
                <a:headEnd type="none" w="sm" len="sm"/>
                <a:tailEnd type="none" w="sm" len="sm"/>
              </a:ln>
            </p:spPr>
          </p:cxnSp>
        </p:grpSp>
        <p:sp>
          <p:nvSpPr>
            <p:cNvPr id="130" name="Google Shape;130;p64"/>
            <p:cNvSpPr/>
            <p:nvPr/>
          </p:nvSpPr>
          <p:spPr>
            <a:xfrm flipH="1">
              <a:off x="7632776" y="1149300"/>
              <a:ext cx="469200" cy="4341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grpSp>
        <p:nvGrpSpPr>
          <p:cNvPr id="131" name="Google Shape;131;p64"/>
          <p:cNvGrpSpPr/>
          <p:nvPr/>
        </p:nvGrpSpPr>
        <p:grpSpPr>
          <a:xfrm>
            <a:off x="10546213" y="5428012"/>
            <a:ext cx="1697897" cy="1479045"/>
            <a:chOff x="7909659" y="4071009"/>
            <a:chExt cx="1273423" cy="1109284"/>
          </a:xfrm>
        </p:grpSpPr>
        <p:grpSp>
          <p:nvGrpSpPr>
            <p:cNvPr id="132" name="Google Shape;132;p64"/>
            <p:cNvGrpSpPr/>
            <p:nvPr/>
          </p:nvGrpSpPr>
          <p:grpSpPr>
            <a:xfrm rot="-5400000" flipH="1">
              <a:off x="8403953" y="4401164"/>
              <a:ext cx="698829" cy="859429"/>
              <a:chOff x="7866900" y="3775225"/>
              <a:chExt cx="1277100" cy="1368300"/>
            </a:xfrm>
          </p:grpSpPr>
          <p:cxnSp>
            <p:nvCxnSpPr>
              <p:cNvPr id="133" name="Google Shape;133;p64"/>
              <p:cNvCxnSpPr/>
              <p:nvPr/>
            </p:nvCxnSpPr>
            <p:spPr>
              <a:xfrm>
                <a:off x="7866900" y="3775225"/>
                <a:ext cx="0" cy="1368300"/>
              </a:xfrm>
              <a:prstGeom prst="straightConnector1">
                <a:avLst/>
              </a:prstGeom>
              <a:noFill/>
              <a:ln w="19050" cap="flat" cmpd="sng">
                <a:solidFill>
                  <a:schemeClr val="accent2"/>
                </a:solidFill>
                <a:prstDash val="solid"/>
                <a:round/>
                <a:headEnd type="none" w="sm" len="sm"/>
                <a:tailEnd type="none" w="sm" len="sm"/>
              </a:ln>
            </p:spPr>
          </p:cxnSp>
          <p:cxnSp>
            <p:nvCxnSpPr>
              <p:cNvPr id="134" name="Google Shape;134;p64"/>
              <p:cNvCxnSpPr/>
              <p:nvPr/>
            </p:nvCxnSpPr>
            <p:spPr>
              <a:xfrm rot="10800000">
                <a:off x="7866900" y="3775225"/>
                <a:ext cx="1277100" cy="0"/>
              </a:xfrm>
              <a:prstGeom prst="straightConnector1">
                <a:avLst/>
              </a:prstGeom>
              <a:noFill/>
              <a:ln w="19050" cap="flat" cmpd="sng">
                <a:solidFill>
                  <a:schemeClr val="accent2"/>
                </a:solidFill>
                <a:prstDash val="solid"/>
                <a:round/>
                <a:headEnd type="none" w="sm" len="sm"/>
                <a:tailEnd type="none" w="sm" len="sm"/>
              </a:ln>
            </p:spPr>
          </p:cxnSp>
        </p:grpSp>
        <p:sp>
          <p:nvSpPr>
            <p:cNvPr id="135" name="Google Shape;135;p64"/>
            <p:cNvSpPr/>
            <p:nvPr/>
          </p:nvSpPr>
          <p:spPr>
            <a:xfrm rot="5400000" flipH="1">
              <a:off x="8136154" y="4287929"/>
              <a:ext cx="299400" cy="277200"/>
            </a:xfrm>
            <a:prstGeom prst="rect">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36" name="Google Shape;136;p64"/>
            <p:cNvSpPr/>
            <p:nvPr/>
          </p:nvSpPr>
          <p:spPr>
            <a:xfrm rot="5400000" flipH="1">
              <a:off x="7902909" y="4077759"/>
              <a:ext cx="183300" cy="1698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Tree>
    <p:extLst>
      <p:ext uri="{BB962C8B-B14F-4D97-AF65-F5344CB8AC3E}">
        <p14:creationId xmlns:p14="http://schemas.microsoft.com/office/powerpoint/2010/main" val="3096303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slideLayout" Target="../slideLayouts/slideLayout40.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E6C9BF-08B5-E8EF-7D39-A924A4D715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14FB40-8B56-9E5E-14C2-E1C51DC66C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5343D2-E914-FA0F-E290-5BF7689E8B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9BA663-31F3-402E-A528-6E5BBADDC7B7}" type="datetimeFigureOut">
              <a:rPr lang="en-GB" smtClean="0"/>
              <a:t>23/09/2026</a:t>
            </a:fld>
            <a:endParaRPr lang="en-GB"/>
          </a:p>
        </p:txBody>
      </p:sp>
      <p:sp>
        <p:nvSpPr>
          <p:cNvPr id="5" name="Footer Placeholder 4">
            <a:extLst>
              <a:ext uri="{FF2B5EF4-FFF2-40B4-BE49-F238E27FC236}">
                <a16:creationId xmlns:a16="http://schemas.microsoft.com/office/drawing/2014/main" id="{4BDE73A7-01E2-C98E-8D29-6EAA8C5819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6EBB176-73E8-B163-487C-1C59576C34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9AFDC75-48AA-469A-B249-2D140CEE38E8}" type="slidenum">
              <a:rPr lang="en-GB" smtClean="0"/>
              <a:t>‹#›</a:t>
            </a:fld>
            <a:endParaRPr lang="en-GB"/>
          </a:p>
        </p:txBody>
      </p:sp>
    </p:spTree>
    <p:extLst>
      <p:ext uri="{BB962C8B-B14F-4D97-AF65-F5344CB8AC3E}">
        <p14:creationId xmlns:p14="http://schemas.microsoft.com/office/powerpoint/2010/main" val="3923500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5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ctr" anchorCtr="0">
            <a:noAutofit/>
          </a:bodyPr>
          <a:lstStyle>
            <a:lvl1pPr marR="0" lvl="0" algn="l" rtl="0">
              <a:lnSpc>
                <a:spcPct val="100000"/>
              </a:lnSpc>
              <a:spcBef>
                <a:spcPts val="0"/>
              </a:spcBef>
              <a:spcAft>
                <a:spcPts val="0"/>
              </a:spcAft>
              <a:buClr>
                <a:schemeClr val="dk1"/>
              </a:buClr>
              <a:buSzPts val="2500"/>
              <a:buFont typeface="Montserrat SemiBold"/>
              <a:buNone/>
              <a:defRPr sz="2500" b="0" i="0" u="none" strike="noStrike" cap="none">
                <a:solidFill>
                  <a:schemeClr val="dk1"/>
                </a:solidFill>
                <a:latin typeface="Montserrat SemiBold"/>
                <a:ea typeface="Montserrat SemiBold"/>
                <a:cs typeface="Montserrat SemiBold"/>
                <a:sym typeface="Montserrat SemiBold"/>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54"/>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00000"/>
              </a:lnSpc>
              <a:spcBef>
                <a:spcPts val="0"/>
              </a:spcBef>
              <a:spcAft>
                <a:spcPts val="0"/>
              </a:spcAft>
              <a:buClr>
                <a:schemeClr val="dk2"/>
              </a:buClr>
              <a:buSzPts val="1800"/>
              <a:buFont typeface="Courier Prime"/>
              <a:buChar char="●"/>
              <a:defRPr sz="1800" b="0" i="0" u="none" strike="noStrike" cap="none">
                <a:solidFill>
                  <a:schemeClr val="dk2"/>
                </a:solidFill>
                <a:latin typeface="Courier Prime"/>
                <a:ea typeface="Courier Prime"/>
                <a:cs typeface="Courier Prime"/>
                <a:sym typeface="Courier Prime"/>
              </a:defRPr>
            </a:lvl1pPr>
            <a:lvl2pPr marL="914400" marR="0" lvl="1" indent="-317500" algn="l" rtl="0">
              <a:lnSpc>
                <a:spcPct val="100000"/>
              </a:lnSpc>
              <a:spcBef>
                <a:spcPts val="0"/>
              </a:spcBef>
              <a:spcAft>
                <a:spcPts val="0"/>
              </a:spcAft>
              <a:buClr>
                <a:schemeClr val="dk2"/>
              </a:buClr>
              <a:buSzPts val="1400"/>
              <a:buFont typeface="Courier Prime"/>
              <a:buChar char="○"/>
              <a:defRPr sz="1400" b="0" i="0" u="none" strike="noStrike" cap="none">
                <a:solidFill>
                  <a:schemeClr val="dk2"/>
                </a:solidFill>
                <a:latin typeface="Courier Prime"/>
                <a:ea typeface="Courier Prime"/>
                <a:cs typeface="Courier Prime"/>
                <a:sym typeface="Courier Prime"/>
              </a:defRPr>
            </a:lvl2pPr>
            <a:lvl3pPr marL="1371600" marR="0" lvl="2" indent="-317500" algn="l" rtl="0">
              <a:lnSpc>
                <a:spcPct val="100000"/>
              </a:lnSpc>
              <a:spcBef>
                <a:spcPts val="0"/>
              </a:spcBef>
              <a:spcAft>
                <a:spcPts val="0"/>
              </a:spcAft>
              <a:buClr>
                <a:schemeClr val="dk2"/>
              </a:buClr>
              <a:buSzPts val="1400"/>
              <a:buFont typeface="Courier Prime"/>
              <a:buChar char="■"/>
              <a:defRPr sz="1400" b="0" i="0" u="none" strike="noStrike" cap="none">
                <a:solidFill>
                  <a:schemeClr val="dk2"/>
                </a:solidFill>
                <a:latin typeface="Courier Prime"/>
                <a:ea typeface="Courier Prime"/>
                <a:cs typeface="Courier Prime"/>
                <a:sym typeface="Courier Prime"/>
              </a:defRPr>
            </a:lvl3pPr>
            <a:lvl4pPr marL="1828800" marR="0" lvl="3" indent="-317500" algn="l" rtl="0">
              <a:lnSpc>
                <a:spcPct val="100000"/>
              </a:lnSpc>
              <a:spcBef>
                <a:spcPts val="0"/>
              </a:spcBef>
              <a:spcAft>
                <a:spcPts val="0"/>
              </a:spcAft>
              <a:buClr>
                <a:schemeClr val="dk2"/>
              </a:buClr>
              <a:buSzPts val="1400"/>
              <a:buFont typeface="Courier Prime"/>
              <a:buChar char="●"/>
              <a:defRPr sz="1400" b="0" i="0" u="none" strike="noStrike" cap="none">
                <a:solidFill>
                  <a:schemeClr val="dk2"/>
                </a:solidFill>
                <a:latin typeface="Courier Prime"/>
                <a:ea typeface="Courier Prime"/>
                <a:cs typeface="Courier Prime"/>
                <a:sym typeface="Courier Prime"/>
              </a:defRPr>
            </a:lvl4pPr>
            <a:lvl5pPr marL="2286000" marR="0" lvl="4" indent="-317500" algn="l" rtl="0">
              <a:lnSpc>
                <a:spcPct val="100000"/>
              </a:lnSpc>
              <a:spcBef>
                <a:spcPts val="0"/>
              </a:spcBef>
              <a:spcAft>
                <a:spcPts val="0"/>
              </a:spcAft>
              <a:buClr>
                <a:schemeClr val="dk2"/>
              </a:buClr>
              <a:buSzPts val="1400"/>
              <a:buFont typeface="Courier Prime"/>
              <a:buChar char="○"/>
              <a:defRPr sz="1400" b="0" i="0" u="none" strike="noStrike" cap="none">
                <a:solidFill>
                  <a:schemeClr val="dk2"/>
                </a:solidFill>
                <a:latin typeface="Courier Prime"/>
                <a:ea typeface="Courier Prime"/>
                <a:cs typeface="Courier Prime"/>
                <a:sym typeface="Courier Prime"/>
              </a:defRPr>
            </a:lvl5pPr>
            <a:lvl6pPr marL="2743200" marR="0" lvl="5" indent="-317500" algn="l" rtl="0">
              <a:lnSpc>
                <a:spcPct val="100000"/>
              </a:lnSpc>
              <a:spcBef>
                <a:spcPts val="0"/>
              </a:spcBef>
              <a:spcAft>
                <a:spcPts val="0"/>
              </a:spcAft>
              <a:buClr>
                <a:schemeClr val="dk2"/>
              </a:buClr>
              <a:buSzPts val="1400"/>
              <a:buFont typeface="Courier Prime"/>
              <a:buChar char="■"/>
              <a:defRPr sz="1400" b="0" i="0" u="none" strike="noStrike" cap="none">
                <a:solidFill>
                  <a:schemeClr val="dk2"/>
                </a:solidFill>
                <a:latin typeface="Courier Prime"/>
                <a:ea typeface="Courier Prime"/>
                <a:cs typeface="Courier Prime"/>
                <a:sym typeface="Courier Prime"/>
              </a:defRPr>
            </a:lvl6pPr>
            <a:lvl7pPr marL="3200400" marR="0" lvl="6" indent="-317500" algn="l" rtl="0">
              <a:lnSpc>
                <a:spcPct val="100000"/>
              </a:lnSpc>
              <a:spcBef>
                <a:spcPts val="0"/>
              </a:spcBef>
              <a:spcAft>
                <a:spcPts val="0"/>
              </a:spcAft>
              <a:buClr>
                <a:schemeClr val="dk2"/>
              </a:buClr>
              <a:buSzPts val="1400"/>
              <a:buFont typeface="Courier Prime"/>
              <a:buChar char="●"/>
              <a:defRPr sz="1400" b="0" i="0" u="none" strike="noStrike" cap="none">
                <a:solidFill>
                  <a:schemeClr val="dk2"/>
                </a:solidFill>
                <a:latin typeface="Courier Prime"/>
                <a:ea typeface="Courier Prime"/>
                <a:cs typeface="Courier Prime"/>
                <a:sym typeface="Courier Prime"/>
              </a:defRPr>
            </a:lvl7pPr>
            <a:lvl8pPr marL="3657600" marR="0" lvl="7" indent="-317500" algn="l" rtl="0">
              <a:lnSpc>
                <a:spcPct val="100000"/>
              </a:lnSpc>
              <a:spcBef>
                <a:spcPts val="0"/>
              </a:spcBef>
              <a:spcAft>
                <a:spcPts val="0"/>
              </a:spcAft>
              <a:buClr>
                <a:schemeClr val="dk2"/>
              </a:buClr>
              <a:buSzPts val="1400"/>
              <a:buFont typeface="Courier Prime"/>
              <a:buChar char="○"/>
              <a:defRPr sz="1400" b="0" i="0" u="none" strike="noStrike" cap="none">
                <a:solidFill>
                  <a:schemeClr val="dk2"/>
                </a:solidFill>
                <a:latin typeface="Courier Prime"/>
                <a:ea typeface="Courier Prime"/>
                <a:cs typeface="Courier Prime"/>
                <a:sym typeface="Courier Prime"/>
              </a:defRPr>
            </a:lvl8pPr>
            <a:lvl9pPr marL="4114800" marR="0" lvl="8" indent="-317500" algn="l" rtl="0">
              <a:lnSpc>
                <a:spcPct val="100000"/>
              </a:lnSpc>
              <a:spcBef>
                <a:spcPts val="0"/>
              </a:spcBef>
              <a:spcAft>
                <a:spcPts val="0"/>
              </a:spcAft>
              <a:buClr>
                <a:schemeClr val="dk2"/>
              </a:buClr>
              <a:buSzPts val="1400"/>
              <a:buFont typeface="Courier Prime"/>
              <a:buChar char="■"/>
              <a:defRPr sz="1400" b="0" i="0" u="none" strike="noStrike" cap="none">
                <a:solidFill>
                  <a:schemeClr val="dk2"/>
                </a:solidFill>
                <a:latin typeface="Courier Prime"/>
                <a:ea typeface="Courier Prime"/>
                <a:cs typeface="Courier Prime"/>
                <a:sym typeface="Courier Prime"/>
              </a:defRPr>
            </a:lvl9pPr>
          </a:lstStyle>
          <a:p>
            <a:endParaRPr/>
          </a:p>
        </p:txBody>
      </p:sp>
    </p:spTree>
    <p:extLst>
      <p:ext uri="{BB962C8B-B14F-4D97-AF65-F5344CB8AC3E}">
        <p14:creationId xmlns:p14="http://schemas.microsoft.com/office/powerpoint/2010/main" val="7775498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1C94592E-F14F-CEEF-D1E0-00941474B4BB}"/>
              </a:ext>
            </a:extLst>
          </p:cNvPr>
          <p:cNvSpPr>
            <a:spLocks noGrp="1"/>
          </p:cNvSpPr>
          <p:nvPr>
            <p:ph type="subTitle" idx="1"/>
          </p:nvPr>
        </p:nvSpPr>
        <p:spPr>
          <a:xfrm>
            <a:off x="1010286" y="2130067"/>
            <a:ext cx="4036333" cy="1709849"/>
          </a:xfrm>
        </p:spPr>
        <p:txBody>
          <a:bodyPr anchor="b">
            <a:normAutofit/>
          </a:bodyPr>
          <a:lstStyle/>
          <a:p>
            <a:pPr algn="l"/>
            <a:r>
              <a:rPr lang="en-GB" sz="6000" dirty="0"/>
              <a:t>History</a:t>
            </a:r>
          </a:p>
        </p:txBody>
      </p:sp>
      <p:grpSp>
        <p:nvGrpSpPr>
          <p:cNvPr id="12" name="Group 1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a:extLst>
              <a:ext uri="{FF2B5EF4-FFF2-40B4-BE49-F238E27FC236}">
                <a16:creationId xmlns:a16="http://schemas.microsoft.com/office/drawing/2014/main" id="{4986007B-AD4A-5675-A646-D30DFF11FFA2}"/>
              </a:ext>
            </a:extLst>
          </p:cNvPr>
          <p:cNvPicPr>
            <a:picLocks noChangeAspect="1"/>
          </p:cNvPicPr>
          <p:nvPr/>
        </p:nvPicPr>
        <p:blipFill>
          <a:blip r:embed="rId2"/>
          <a:stretch>
            <a:fillRect/>
          </a:stretch>
        </p:blipFill>
        <p:spPr>
          <a:xfrm>
            <a:off x="6114739" y="666728"/>
            <a:ext cx="5151507" cy="5465791"/>
          </a:xfrm>
          <a:prstGeom prst="rect">
            <a:avLst/>
          </a:prstGeom>
        </p:spPr>
      </p:pic>
    </p:spTree>
    <p:extLst>
      <p:ext uri="{BB962C8B-B14F-4D97-AF65-F5344CB8AC3E}">
        <p14:creationId xmlns:p14="http://schemas.microsoft.com/office/powerpoint/2010/main" val="272051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A6967-22DA-E933-7BCB-6322D309A16E}"/>
              </a:ext>
            </a:extLst>
          </p:cNvPr>
          <p:cNvSpPr>
            <a:spLocks noGrp="1"/>
          </p:cNvSpPr>
          <p:nvPr>
            <p:ph type="title"/>
          </p:nvPr>
        </p:nvSpPr>
        <p:spPr>
          <a:xfrm>
            <a:off x="858253" y="144357"/>
            <a:ext cx="10515600" cy="1325563"/>
          </a:xfrm>
        </p:spPr>
        <p:txBody>
          <a:bodyPr/>
          <a:lstStyle/>
          <a:p>
            <a:r>
              <a:rPr lang="en-GB" dirty="0"/>
              <a:t>Computing Policy</a:t>
            </a:r>
          </a:p>
        </p:txBody>
      </p:sp>
      <p:pic>
        <p:nvPicPr>
          <p:cNvPr id="4" name="Picture 3" descr="Logo">
            <a:extLst>
              <a:ext uri="{FF2B5EF4-FFF2-40B4-BE49-F238E27FC236}">
                <a16:creationId xmlns:a16="http://schemas.microsoft.com/office/drawing/2014/main" id="{D4D43FFF-B1E5-31AF-AA2E-349A1129456C}"/>
              </a:ext>
            </a:extLst>
          </p:cNvPr>
          <p:cNvPicPr>
            <a:picLocks noChangeAspect="1"/>
          </p:cNvPicPr>
          <p:nvPr/>
        </p:nvPicPr>
        <p:blipFill>
          <a:blip r:embed="rId2"/>
          <a:stretch>
            <a:fillRect/>
          </a:stretch>
        </p:blipFill>
        <p:spPr>
          <a:xfrm>
            <a:off x="10086974" y="365126"/>
            <a:ext cx="1266825" cy="1343492"/>
          </a:xfrm>
          <a:prstGeom prst="rect">
            <a:avLst/>
          </a:prstGeom>
        </p:spPr>
      </p:pic>
      <p:graphicFrame>
        <p:nvGraphicFramePr>
          <p:cNvPr id="5" name="Table 4">
            <a:extLst>
              <a:ext uri="{FF2B5EF4-FFF2-40B4-BE49-F238E27FC236}">
                <a16:creationId xmlns:a16="http://schemas.microsoft.com/office/drawing/2014/main" id="{4613AF3C-07C2-D39E-5DF0-89DE63B90526}"/>
              </a:ext>
            </a:extLst>
          </p:cNvPr>
          <p:cNvGraphicFramePr>
            <a:graphicFrameLocks noGrp="1"/>
          </p:cNvGraphicFramePr>
          <p:nvPr>
            <p:extLst>
              <p:ext uri="{D42A27DB-BD31-4B8C-83A1-F6EECF244321}">
                <p14:modId xmlns:p14="http://schemas.microsoft.com/office/powerpoint/2010/main" val="942809010"/>
              </p:ext>
            </p:extLst>
          </p:nvPr>
        </p:nvGraphicFramePr>
        <p:xfrm>
          <a:off x="1573171" y="2148931"/>
          <a:ext cx="8356892" cy="3209133"/>
        </p:xfrm>
        <a:graphic>
          <a:graphicData uri="http://schemas.openxmlformats.org/drawingml/2006/table">
            <a:tbl>
              <a:tblPr firstRow="1" bandRow="1">
                <a:tableStyleId>{5C22544A-7EE6-4342-B048-85BDC9FD1C3A}</a:tableStyleId>
              </a:tblPr>
              <a:tblGrid>
                <a:gridCol w="4178446">
                  <a:extLst>
                    <a:ext uri="{9D8B030D-6E8A-4147-A177-3AD203B41FA5}">
                      <a16:colId xmlns:a16="http://schemas.microsoft.com/office/drawing/2014/main" val="1966650967"/>
                    </a:ext>
                  </a:extLst>
                </a:gridCol>
                <a:gridCol w="4178446">
                  <a:extLst>
                    <a:ext uri="{9D8B030D-6E8A-4147-A177-3AD203B41FA5}">
                      <a16:colId xmlns:a16="http://schemas.microsoft.com/office/drawing/2014/main" val="50340535"/>
                    </a:ext>
                  </a:extLst>
                </a:gridCol>
              </a:tblGrid>
              <a:tr h="519040">
                <a:tc gridSpan="2">
                  <a:txBody>
                    <a:bodyPr/>
                    <a:lstStyle/>
                    <a:p>
                      <a:pPr algn="ctr"/>
                      <a:r>
                        <a:rPr lang="en-GB" sz="2400" dirty="0">
                          <a:latin typeface="Calibri" panose="020F0502020204030204" pitchFamily="34" charset="0"/>
                          <a:cs typeface="Calibri" panose="020F0502020204030204" pitchFamily="34" charset="0"/>
                        </a:rPr>
                        <a:t>Control Page</a:t>
                      </a:r>
                    </a:p>
                  </a:txBody>
                  <a:tcPr>
                    <a:solidFill>
                      <a:srgbClr val="00B0F0"/>
                    </a:solidFill>
                  </a:tcPr>
                </a:tc>
                <a:tc hMerge="1">
                  <a:txBody>
                    <a:bodyPr/>
                    <a:lstStyle/>
                    <a:p>
                      <a:endParaRPr lang="en-GB" dirty="0"/>
                    </a:p>
                  </a:txBody>
                  <a:tcPr/>
                </a:tc>
                <a:extLst>
                  <a:ext uri="{0D108BD9-81ED-4DB2-BD59-A6C34878D82A}">
                    <a16:rowId xmlns:a16="http://schemas.microsoft.com/office/drawing/2014/main" val="1212933669"/>
                  </a:ext>
                </a:extLst>
              </a:tr>
              <a:tr h="509118">
                <a:tc>
                  <a:txBody>
                    <a:bodyPr/>
                    <a:lstStyle/>
                    <a:p>
                      <a:r>
                        <a:rPr lang="en-GB" sz="1600" b="1" dirty="0">
                          <a:latin typeface="Calibri" panose="020F0502020204030204" pitchFamily="34" charset="0"/>
                          <a:cs typeface="Calibri" panose="020F0502020204030204" pitchFamily="34" charset="0"/>
                        </a:rPr>
                        <a:t>Policy</a:t>
                      </a:r>
                      <a:r>
                        <a:rPr lang="en-GB" sz="1600" b="1" baseline="0" dirty="0">
                          <a:latin typeface="Calibri" panose="020F0502020204030204" pitchFamily="34" charset="0"/>
                          <a:cs typeface="Calibri" panose="020F0502020204030204" pitchFamily="34" charset="0"/>
                        </a:rPr>
                        <a:t> Title</a:t>
                      </a:r>
                      <a:endParaRPr lang="en-GB" sz="1600" b="1" dirty="0">
                        <a:latin typeface="Calibri" panose="020F0502020204030204" pitchFamily="34" charset="0"/>
                        <a:cs typeface="Calibri" panose="020F0502020204030204" pitchFamily="34" charset="0"/>
                      </a:endParaRPr>
                    </a:p>
                  </a:txBody>
                  <a:tcPr>
                    <a:solidFill>
                      <a:schemeClr val="bg1">
                        <a:lumMod val="85000"/>
                      </a:schemeClr>
                    </a:solidFill>
                  </a:tcPr>
                </a:tc>
                <a:tc>
                  <a:txBody>
                    <a:bodyPr/>
                    <a:lstStyle/>
                    <a:p>
                      <a:r>
                        <a:rPr lang="en-GB" sz="1600" dirty="0">
                          <a:latin typeface="Calibri" panose="020F0502020204030204" pitchFamily="34" charset="0"/>
                          <a:cs typeface="Calibri" panose="020F0502020204030204" pitchFamily="34" charset="0"/>
                        </a:rPr>
                        <a:t>History Policy</a:t>
                      </a:r>
                    </a:p>
                  </a:txBody>
                  <a:tcPr>
                    <a:solidFill>
                      <a:schemeClr val="bg1">
                        <a:lumMod val="85000"/>
                      </a:schemeClr>
                    </a:solidFill>
                  </a:tcPr>
                </a:tc>
                <a:extLst>
                  <a:ext uri="{0D108BD9-81ED-4DB2-BD59-A6C34878D82A}">
                    <a16:rowId xmlns:a16="http://schemas.microsoft.com/office/drawing/2014/main" val="2140691826"/>
                  </a:ext>
                </a:extLst>
              </a:tr>
              <a:tr h="509118">
                <a:tc>
                  <a:txBody>
                    <a:bodyPr/>
                    <a:lstStyle/>
                    <a:p>
                      <a:r>
                        <a:rPr lang="en-GB" sz="1600" b="1" dirty="0">
                          <a:latin typeface="Calibri" panose="020F0502020204030204" pitchFamily="34" charset="0"/>
                          <a:cs typeface="Calibri" panose="020F0502020204030204" pitchFamily="34" charset="0"/>
                        </a:rPr>
                        <a:t>Ratified by </a:t>
                      </a:r>
                    </a:p>
                  </a:txBody>
                  <a:tcPr>
                    <a:solidFill>
                      <a:schemeClr val="bg1">
                        <a:lumMod val="85000"/>
                      </a:schemeClr>
                    </a:solidFill>
                  </a:tcPr>
                </a:tc>
                <a:tc>
                  <a:txBody>
                    <a:bodyPr/>
                    <a:lstStyle/>
                    <a:p>
                      <a:r>
                        <a:rPr lang="en-GB" sz="1600" dirty="0">
                          <a:latin typeface="Calibri" panose="020F0502020204030204" pitchFamily="34" charset="0"/>
                          <a:cs typeface="Calibri" panose="020F0502020204030204" pitchFamily="34" charset="0"/>
                        </a:rPr>
                        <a:t>J. Newsham </a:t>
                      </a:r>
                    </a:p>
                  </a:txBody>
                  <a:tcPr>
                    <a:solidFill>
                      <a:schemeClr val="bg1">
                        <a:lumMod val="85000"/>
                      </a:schemeClr>
                    </a:solidFill>
                  </a:tcPr>
                </a:tc>
                <a:extLst>
                  <a:ext uri="{0D108BD9-81ED-4DB2-BD59-A6C34878D82A}">
                    <a16:rowId xmlns:a16="http://schemas.microsoft.com/office/drawing/2014/main" val="541381674"/>
                  </a:ext>
                </a:extLst>
              </a:tr>
              <a:tr h="509118">
                <a:tc>
                  <a:txBody>
                    <a:bodyPr/>
                    <a:lstStyle/>
                    <a:p>
                      <a:r>
                        <a:rPr lang="en-GB" sz="1600" b="1" dirty="0">
                          <a:latin typeface="Calibri" panose="020F0502020204030204" pitchFamily="34" charset="0"/>
                          <a:cs typeface="Calibri" panose="020F0502020204030204" pitchFamily="34" charset="0"/>
                        </a:rPr>
                        <a:t>Date ratified </a:t>
                      </a:r>
                    </a:p>
                  </a:txBody>
                  <a:tcPr>
                    <a:solidFill>
                      <a:schemeClr val="bg1">
                        <a:lumMod val="85000"/>
                      </a:schemeClr>
                    </a:solidFill>
                  </a:tcPr>
                </a:tc>
                <a:tc>
                  <a:txBody>
                    <a:bodyPr/>
                    <a:lstStyle/>
                    <a:p>
                      <a:r>
                        <a:rPr lang="en-GB" sz="1600" dirty="0">
                          <a:latin typeface="Calibri"/>
                          <a:cs typeface="Calibri"/>
                        </a:rPr>
                        <a:t>September 2026</a:t>
                      </a:r>
                      <a:endParaRPr lang="en-US" sz="1800" dirty="0"/>
                    </a:p>
                  </a:txBody>
                  <a:tcPr>
                    <a:solidFill>
                      <a:schemeClr val="bg1">
                        <a:lumMod val="85000"/>
                      </a:schemeClr>
                    </a:solidFill>
                  </a:tcPr>
                </a:tc>
                <a:extLst>
                  <a:ext uri="{0D108BD9-81ED-4DB2-BD59-A6C34878D82A}">
                    <a16:rowId xmlns:a16="http://schemas.microsoft.com/office/drawing/2014/main" val="3174846217"/>
                  </a:ext>
                </a:extLst>
              </a:tr>
              <a:tr h="653621">
                <a:tc>
                  <a:txBody>
                    <a:bodyPr/>
                    <a:lstStyle/>
                    <a:p>
                      <a:r>
                        <a:rPr lang="en-GB" sz="1600" b="1" dirty="0">
                          <a:latin typeface="Calibri" panose="020F0502020204030204" pitchFamily="34" charset="0"/>
                          <a:cs typeface="Calibri" panose="020F0502020204030204" pitchFamily="34" charset="0"/>
                        </a:rPr>
                        <a:t>Name of</a:t>
                      </a:r>
                      <a:r>
                        <a:rPr lang="en-GB" sz="1600" b="1" baseline="0" dirty="0">
                          <a:latin typeface="Calibri" panose="020F0502020204030204" pitchFamily="34" charset="0"/>
                          <a:cs typeface="Calibri" panose="020F0502020204030204" pitchFamily="34" charset="0"/>
                        </a:rPr>
                        <a:t> responsible individual </a:t>
                      </a:r>
                      <a:endParaRPr lang="en-GB" sz="1600" b="1" dirty="0">
                        <a:latin typeface="Calibri" panose="020F0502020204030204" pitchFamily="34" charset="0"/>
                        <a:cs typeface="Calibri" panose="020F0502020204030204" pitchFamily="34" charset="0"/>
                      </a:endParaRPr>
                    </a:p>
                  </a:txBody>
                  <a:tcPr>
                    <a:solidFill>
                      <a:schemeClr val="bg1">
                        <a:lumMod val="85000"/>
                      </a:schemeClr>
                    </a:solidFill>
                  </a:tcPr>
                </a:tc>
                <a:tc>
                  <a:txBody>
                    <a:bodyPr/>
                    <a:lstStyle/>
                    <a:p>
                      <a:r>
                        <a:rPr lang="en-GB" sz="1600" dirty="0" err="1">
                          <a:latin typeface="Calibri"/>
                          <a:cs typeface="Calibri"/>
                        </a:rPr>
                        <a:t>H.Livesey</a:t>
                      </a:r>
                      <a:endParaRPr lang="en-GB" sz="1600" dirty="0">
                        <a:latin typeface="Calibri" panose="020F0502020204030204" pitchFamily="34" charset="0"/>
                        <a:cs typeface="Calibri" panose="020F0502020204030204" pitchFamily="34" charset="0"/>
                      </a:endParaRPr>
                    </a:p>
                  </a:txBody>
                  <a:tcPr>
                    <a:solidFill>
                      <a:schemeClr val="bg1">
                        <a:lumMod val="85000"/>
                      </a:schemeClr>
                    </a:solidFill>
                  </a:tcPr>
                </a:tc>
                <a:extLst>
                  <a:ext uri="{0D108BD9-81ED-4DB2-BD59-A6C34878D82A}">
                    <a16:rowId xmlns:a16="http://schemas.microsoft.com/office/drawing/2014/main" val="2990035009"/>
                  </a:ext>
                </a:extLst>
              </a:tr>
              <a:tr h="509118">
                <a:tc>
                  <a:txBody>
                    <a:bodyPr/>
                    <a:lstStyle/>
                    <a:p>
                      <a:r>
                        <a:rPr lang="en-GB" sz="1600" b="1" dirty="0">
                          <a:latin typeface="Calibri" panose="020F0502020204030204" pitchFamily="34" charset="0"/>
                          <a:cs typeface="Calibri" panose="020F0502020204030204" pitchFamily="34" charset="0"/>
                        </a:rPr>
                        <a:t>Review date</a:t>
                      </a:r>
                    </a:p>
                  </a:txBody>
                  <a:tcPr>
                    <a:solidFill>
                      <a:schemeClr val="bg1">
                        <a:lumMod val="85000"/>
                      </a:schemeClr>
                    </a:solidFill>
                  </a:tcPr>
                </a:tc>
                <a:tc>
                  <a:txBody>
                    <a:bodyPr/>
                    <a:lstStyle/>
                    <a:p>
                      <a:r>
                        <a:rPr lang="en-GB" sz="1600" dirty="0">
                          <a:latin typeface="Calibri"/>
                          <a:cs typeface="Calibri"/>
                        </a:rPr>
                        <a:t>September 2027</a:t>
                      </a:r>
                      <a:endParaRPr lang="en-GB" sz="1600" dirty="0">
                        <a:latin typeface="Calibri" panose="020F0502020204030204" pitchFamily="34" charset="0"/>
                        <a:cs typeface="Calibri" panose="020F0502020204030204" pitchFamily="34" charset="0"/>
                      </a:endParaRPr>
                    </a:p>
                  </a:txBody>
                  <a:tcPr>
                    <a:solidFill>
                      <a:schemeClr val="bg1">
                        <a:lumMod val="85000"/>
                      </a:schemeClr>
                    </a:solidFill>
                  </a:tcPr>
                </a:tc>
                <a:extLst>
                  <a:ext uri="{0D108BD9-81ED-4DB2-BD59-A6C34878D82A}">
                    <a16:rowId xmlns:a16="http://schemas.microsoft.com/office/drawing/2014/main" val="4213335560"/>
                  </a:ext>
                </a:extLst>
              </a:tr>
            </a:tbl>
          </a:graphicData>
        </a:graphic>
      </p:graphicFrame>
    </p:spTree>
    <p:extLst>
      <p:ext uri="{BB962C8B-B14F-4D97-AF65-F5344CB8AC3E}">
        <p14:creationId xmlns:p14="http://schemas.microsoft.com/office/powerpoint/2010/main" val="4260070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EC2D7-AAF1-9F3C-463C-1C112BB0B4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960846-E362-82C7-BF28-549DEA198F4E}"/>
              </a:ext>
            </a:extLst>
          </p:cNvPr>
          <p:cNvSpPr>
            <a:spLocks noGrp="1"/>
          </p:cNvSpPr>
          <p:nvPr>
            <p:ph type="title"/>
          </p:nvPr>
        </p:nvSpPr>
        <p:spPr/>
        <p:txBody>
          <a:bodyPr/>
          <a:lstStyle/>
          <a:p>
            <a:r>
              <a:rPr lang="en-GB" dirty="0"/>
              <a:t>Role of the Subject Leader</a:t>
            </a:r>
          </a:p>
        </p:txBody>
      </p:sp>
      <p:pic>
        <p:nvPicPr>
          <p:cNvPr id="4" name="Picture 3" descr="Logo">
            <a:extLst>
              <a:ext uri="{FF2B5EF4-FFF2-40B4-BE49-F238E27FC236}">
                <a16:creationId xmlns:a16="http://schemas.microsoft.com/office/drawing/2014/main" id="{23D909FE-1B28-0ABC-50F0-E24C7A7BA53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8E674C06-419B-8110-ED9B-B4C9D2BC8286}"/>
              </a:ext>
            </a:extLst>
          </p:cNvPr>
          <p:cNvSpPr>
            <a:spLocks noGrp="1"/>
          </p:cNvSpPr>
          <p:nvPr>
            <p:ph idx="1"/>
          </p:nvPr>
        </p:nvSpPr>
        <p:spPr/>
        <p:txBody>
          <a:bodyPr>
            <a:normAutofit/>
          </a:bodyPr>
          <a:lstStyle/>
          <a:p>
            <a:pPr marL="0" indent="0">
              <a:buNone/>
            </a:pPr>
            <a:r>
              <a:rPr lang="en-GB" sz="2400" dirty="0"/>
              <a:t>The KS2 History Subject Leader is responsible for leading and developing the History curriculum across Key Stage 2, ensuring that it is engaging, progressive, and aligned with the National Curriculum. They support teachers with planning, resources, and professional development, while monitoring the quality of teaching and learning through activities such as lesson observations, work scrutiny, pupil voice, and assessment analysis. The subject leader also evaluates pupil progress, hears what the children say about history and works with senior leaders to identify strengths and areas for improvement. Through these responsibilities, they help ensure that all pupils develop the knowledge, skills, and confidence needed to become curious historians. </a:t>
            </a:r>
          </a:p>
        </p:txBody>
      </p:sp>
    </p:spTree>
    <p:extLst>
      <p:ext uri="{BB962C8B-B14F-4D97-AF65-F5344CB8AC3E}">
        <p14:creationId xmlns:p14="http://schemas.microsoft.com/office/powerpoint/2010/main" val="3826151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44D37-60D3-CA7A-F29F-F8DBD1023D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B068A2-A23E-DBC3-4022-2F280B1FD72E}"/>
              </a:ext>
            </a:extLst>
          </p:cNvPr>
          <p:cNvSpPr>
            <a:spLocks noGrp="1"/>
          </p:cNvSpPr>
          <p:nvPr>
            <p:ph type="title"/>
          </p:nvPr>
        </p:nvSpPr>
        <p:spPr/>
        <p:txBody>
          <a:bodyPr/>
          <a:lstStyle/>
          <a:p>
            <a:r>
              <a:rPr lang="en-GB"/>
              <a:t>Overview</a:t>
            </a:r>
            <a:endParaRPr lang="en-GB" dirty="0"/>
          </a:p>
        </p:txBody>
      </p:sp>
      <p:pic>
        <p:nvPicPr>
          <p:cNvPr id="4" name="Picture 3" descr="Logo">
            <a:extLst>
              <a:ext uri="{FF2B5EF4-FFF2-40B4-BE49-F238E27FC236}">
                <a16:creationId xmlns:a16="http://schemas.microsoft.com/office/drawing/2014/main" id="{2CF430C7-F201-3864-FA72-89D723423B2C}"/>
              </a:ext>
            </a:extLst>
          </p:cNvPr>
          <p:cNvPicPr>
            <a:picLocks noChangeAspect="1"/>
          </p:cNvPicPr>
          <p:nvPr/>
        </p:nvPicPr>
        <p:blipFill>
          <a:blip r:embed="rId2"/>
          <a:stretch>
            <a:fillRect/>
          </a:stretch>
        </p:blipFill>
        <p:spPr>
          <a:xfrm>
            <a:off x="10086974" y="365126"/>
            <a:ext cx="1266825" cy="1343492"/>
          </a:xfrm>
          <a:prstGeom prst="rect">
            <a:avLst/>
          </a:prstGeom>
        </p:spPr>
      </p:pic>
      <p:graphicFrame>
        <p:nvGraphicFramePr>
          <p:cNvPr id="5" name="Table 4">
            <a:extLst>
              <a:ext uri="{FF2B5EF4-FFF2-40B4-BE49-F238E27FC236}">
                <a16:creationId xmlns:a16="http://schemas.microsoft.com/office/drawing/2014/main" id="{041C268B-2C25-F984-4E65-3E7BDC434FA3}"/>
              </a:ext>
            </a:extLst>
          </p:cNvPr>
          <p:cNvGraphicFramePr>
            <a:graphicFrameLocks noGrp="1"/>
          </p:cNvGraphicFramePr>
          <p:nvPr>
            <p:extLst>
              <p:ext uri="{D42A27DB-BD31-4B8C-83A1-F6EECF244321}">
                <p14:modId xmlns:p14="http://schemas.microsoft.com/office/powerpoint/2010/main" val="3034572277"/>
              </p:ext>
            </p:extLst>
          </p:nvPr>
        </p:nvGraphicFramePr>
        <p:xfrm>
          <a:off x="838200" y="1708618"/>
          <a:ext cx="10046941" cy="4563748"/>
        </p:xfrm>
        <a:graphic>
          <a:graphicData uri="http://schemas.openxmlformats.org/drawingml/2006/table">
            <a:tbl>
              <a:tblPr firstRow="1" firstCol="1" bandRow="1">
                <a:tableStyleId>{5C22544A-7EE6-4342-B048-85BDC9FD1C3A}</a:tableStyleId>
              </a:tblPr>
              <a:tblGrid>
                <a:gridCol w="895970">
                  <a:extLst>
                    <a:ext uri="{9D8B030D-6E8A-4147-A177-3AD203B41FA5}">
                      <a16:colId xmlns:a16="http://schemas.microsoft.com/office/drawing/2014/main" val="1033656750"/>
                    </a:ext>
                  </a:extLst>
                </a:gridCol>
                <a:gridCol w="2768445">
                  <a:extLst>
                    <a:ext uri="{9D8B030D-6E8A-4147-A177-3AD203B41FA5}">
                      <a16:colId xmlns:a16="http://schemas.microsoft.com/office/drawing/2014/main" val="3431430837"/>
                    </a:ext>
                  </a:extLst>
                </a:gridCol>
                <a:gridCol w="3565861">
                  <a:extLst>
                    <a:ext uri="{9D8B030D-6E8A-4147-A177-3AD203B41FA5}">
                      <a16:colId xmlns:a16="http://schemas.microsoft.com/office/drawing/2014/main" val="662437134"/>
                    </a:ext>
                  </a:extLst>
                </a:gridCol>
                <a:gridCol w="2816665">
                  <a:extLst>
                    <a:ext uri="{9D8B030D-6E8A-4147-A177-3AD203B41FA5}">
                      <a16:colId xmlns:a16="http://schemas.microsoft.com/office/drawing/2014/main" val="2220629886"/>
                    </a:ext>
                  </a:extLst>
                </a:gridCol>
              </a:tblGrid>
              <a:tr h="235662">
                <a:tc>
                  <a:txBody>
                    <a:bodyPr/>
                    <a:lstStyle/>
                    <a:p>
                      <a:pPr algn="ctr">
                        <a:lnSpc>
                          <a:spcPct val="107000"/>
                        </a:lnSpc>
                        <a:spcAft>
                          <a:spcPts val="800"/>
                        </a:spcAft>
                      </a:pPr>
                      <a:r>
                        <a:rPr lang="en-GB" sz="8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History</a:t>
                      </a:r>
                      <a:r>
                        <a:rPr lang="en-GB" sz="800" dirty="0">
                          <a:effectLst/>
                          <a:latin typeface="Calibri" panose="020F0502020204030204" pitchFamily="34" charset="0"/>
                          <a:ea typeface="Calibri" panose="020F0502020204030204" pitchFamily="34" charset="0"/>
                          <a:cs typeface="Calibri" panose="020F0502020204030204" pitchFamily="34" charset="0"/>
                        </a:rPr>
                        <a:t> </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Autumn 2</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Spring 2</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Summer 2</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extLst>
                  <a:ext uri="{0D108BD9-81ED-4DB2-BD59-A6C34878D82A}">
                    <a16:rowId xmlns:a16="http://schemas.microsoft.com/office/drawing/2014/main" val="1925290542"/>
                  </a:ext>
                </a:extLst>
              </a:tr>
              <a:tr h="1131641">
                <a:tc>
                  <a:txBody>
                    <a:bodyPr/>
                    <a:lstStyle/>
                    <a:p>
                      <a:pPr algn="l">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Year 3</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lnSpc>
                          <a:spcPct val="107000"/>
                        </a:lnSpc>
                        <a:spcAft>
                          <a:spcPts val="800"/>
                        </a:spcAft>
                      </a:pPr>
                      <a:r>
                        <a:rPr lang="en-GB" sz="800" b="1" u="none" dirty="0">
                          <a:effectLst/>
                          <a:latin typeface="Calibri" panose="020F0502020204030204" pitchFamily="34" charset="0"/>
                          <a:ea typeface="Calibri" panose="020F0502020204030204" pitchFamily="34" charset="0"/>
                          <a:cs typeface="Calibri" panose="020F0502020204030204" pitchFamily="34" charset="0"/>
                        </a:rPr>
                        <a:t>Stone age to Iron age</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Enquiry question:  </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How did children's lives change in prehistory?</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 </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b="1" dirty="0">
                          <a:effectLst/>
                          <a:latin typeface="Calibri" panose="020F0502020204030204" pitchFamily="34" charset="0"/>
                          <a:ea typeface="Calibri" panose="020F0502020204030204" pitchFamily="34" charset="0"/>
                          <a:cs typeface="Calibri" panose="020F0502020204030204" pitchFamily="34" charset="0"/>
                        </a:rPr>
                        <a:t>Early Civilization – Egypt </a:t>
                      </a:r>
                    </a:p>
                    <a:p>
                      <a:pPr algn="ctr">
                        <a:lnSpc>
                          <a:spcPct val="107000"/>
                        </a:lnSpc>
                        <a:spcAft>
                          <a:spcPts val="800"/>
                        </a:spcAft>
                      </a:pPr>
                      <a:endParaRPr lang="en-GB" sz="800"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Enquiry question:  </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How important were waterways to ancient civilisations?</a:t>
                      </a:r>
                    </a:p>
                    <a:p>
                      <a:pPr algn="ctr"/>
                      <a:r>
                        <a:rPr lang="en-GB" sz="800" dirty="0">
                          <a:effectLst/>
                          <a:latin typeface="Calibri" panose="020F0502020204030204" pitchFamily="34" charset="0"/>
                          <a:ea typeface="Calibri" panose="020F0502020204030204" pitchFamily="34" charset="0"/>
                          <a:cs typeface="Calibri" panose="020F0502020204030204" pitchFamily="34" charset="0"/>
                        </a:rPr>
                        <a:t> </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b="1" dirty="0">
                          <a:effectLst/>
                          <a:latin typeface="Calibri" panose="020F0502020204030204" pitchFamily="34" charset="0"/>
                          <a:ea typeface="Calibri" panose="020F0502020204030204" pitchFamily="34" charset="0"/>
                          <a:cs typeface="Calibri" panose="020F0502020204030204" pitchFamily="34" charset="0"/>
                        </a:rPr>
                        <a:t>The Roman Empire</a:t>
                      </a:r>
                    </a:p>
                    <a:p>
                      <a:pPr algn="ctr"/>
                      <a:endParaRPr lang="en-GB" sz="800" b="1" dirty="0">
                        <a:effectLst/>
                        <a:latin typeface="Calibri" panose="020F0502020204030204" pitchFamily="34" charset="0"/>
                        <a:ea typeface="Calibri" panose="020F0502020204030204" pitchFamily="34" charset="0"/>
                        <a:cs typeface="Calibri" panose="020F0502020204030204" pitchFamily="34" charset="0"/>
                      </a:endParaRPr>
                    </a:p>
                    <a:p>
                      <a:pPr algn="ctr"/>
                      <a:r>
                        <a:rPr lang="en-GB" sz="800" dirty="0">
                          <a:effectLst/>
                          <a:latin typeface="Calibri" panose="020F0502020204030204" pitchFamily="34" charset="0"/>
                          <a:ea typeface="Calibri" panose="020F0502020204030204" pitchFamily="34" charset="0"/>
                          <a:cs typeface="Calibri" panose="020F0502020204030204" pitchFamily="34" charset="0"/>
                        </a:rPr>
                        <a:t>Enquiry question: </a:t>
                      </a:r>
                    </a:p>
                    <a:p>
                      <a:pPr algn="ctr"/>
                      <a:r>
                        <a:rPr lang="en-GB" sz="800" dirty="0">
                          <a:effectLst/>
                          <a:latin typeface="Calibri" panose="020F0502020204030204" pitchFamily="34" charset="0"/>
                          <a:ea typeface="Calibri" panose="020F0502020204030204" pitchFamily="34" charset="0"/>
                          <a:cs typeface="Calibri" panose="020F0502020204030204" pitchFamily="34" charset="0"/>
                        </a:rPr>
                        <a:t>What role did the fort at Ribchester play in helping maintain and consolidate Roman rule in Britain?</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15509660"/>
                  </a:ext>
                </a:extLst>
              </a:tr>
              <a:tr h="1269097">
                <a:tc>
                  <a:txBody>
                    <a:bodyPr/>
                    <a:lstStyle/>
                    <a:p>
                      <a:pPr algn="l">
                        <a:lnSpc>
                          <a:spcPct val="107000"/>
                        </a:lnSpc>
                        <a:spcAft>
                          <a:spcPts val="800"/>
                        </a:spcAft>
                      </a:pPr>
                      <a:r>
                        <a:rPr lang="en-GB" sz="800">
                          <a:effectLst/>
                          <a:latin typeface="Calibri" panose="020F0502020204030204" pitchFamily="34" charset="0"/>
                          <a:ea typeface="Calibri" panose="020F0502020204030204" pitchFamily="34" charset="0"/>
                          <a:cs typeface="Calibri" panose="020F0502020204030204" pitchFamily="34" charset="0"/>
                        </a:rPr>
                        <a:t>Year 4</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r>
                        <a:rPr lang="en-GB" sz="800" b="1" dirty="0">
                          <a:effectLst/>
                          <a:latin typeface="Calibri" panose="020F0502020204030204" pitchFamily="34" charset="0"/>
                          <a:ea typeface="Calibri" panose="020F0502020204030204" pitchFamily="34" charset="0"/>
                          <a:cs typeface="Calibri" panose="020F0502020204030204" pitchFamily="34" charset="0"/>
                        </a:rPr>
                        <a:t>Local History - Blackburn and the Industrial Revolution</a:t>
                      </a:r>
                    </a:p>
                    <a:p>
                      <a:pPr algn="ctr"/>
                      <a:endParaRPr lang="en-GB" sz="800" b="1"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Enquiry question:</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What impact did James Hargreaves have on the trade industry in Blackburn?</a:t>
                      </a:r>
                    </a:p>
                    <a:p>
                      <a:pPr algn="ctr"/>
                      <a:r>
                        <a:rPr lang="en-GB" sz="800" dirty="0">
                          <a:effectLst/>
                          <a:latin typeface="Calibri" panose="020F0502020204030204" pitchFamily="34" charset="0"/>
                          <a:ea typeface="Calibri" panose="020F0502020204030204" pitchFamily="34" charset="0"/>
                          <a:cs typeface="Calibri" panose="020F0502020204030204" pitchFamily="34" charset="0"/>
                        </a:rPr>
                        <a:t> </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b="1" dirty="0">
                          <a:effectLst/>
                          <a:latin typeface="Calibri" panose="020F0502020204030204" pitchFamily="34" charset="0"/>
                          <a:ea typeface="Calibri" panose="020F0502020204030204" pitchFamily="34" charset="0"/>
                          <a:cs typeface="Calibri" panose="020F0502020204030204" pitchFamily="34" charset="0"/>
                        </a:rPr>
                        <a:t>Ancient Greece </a:t>
                      </a:r>
                    </a:p>
                    <a:p>
                      <a:pPr algn="ctr"/>
                      <a:endParaRPr lang="en-GB" sz="800" dirty="0">
                        <a:effectLst/>
                        <a:latin typeface="Calibri" panose="020F0502020204030204" pitchFamily="34" charset="0"/>
                        <a:ea typeface="Calibri" panose="020F0502020204030204" pitchFamily="34" charset="0"/>
                        <a:cs typeface="Calibri" panose="020F0502020204030204" pitchFamily="34" charset="0"/>
                      </a:endParaRPr>
                    </a:p>
                    <a:p>
                      <a:pPr algn="ctr"/>
                      <a:r>
                        <a:rPr lang="en-GB" sz="800" dirty="0">
                          <a:effectLst/>
                          <a:latin typeface="Calibri" panose="020F0502020204030204" pitchFamily="34" charset="0"/>
                          <a:ea typeface="Calibri" panose="020F0502020204030204" pitchFamily="34" charset="0"/>
                          <a:cs typeface="Calibri" panose="020F0502020204030204" pitchFamily="34" charset="0"/>
                        </a:rPr>
                        <a:t>Enquiry question: </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How did the important values of Athenians and Spartans influence their different styles of leadership?</a:t>
                      </a:r>
                    </a:p>
                    <a:p>
                      <a:pPr algn="ctr"/>
                      <a:r>
                        <a:rPr lang="en-GB" sz="800" dirty="0">
                          <a:effectLst/>
                          <a:latin typeface="Calibri" panose="020F0502020204030204" pitchFamily="34" charset="0"/>
                          <a:ea typeface="Calibri" panose="020F0502020204030204" pitchFamily="34" charset="0"/>
                          <a:cs typeface="Calibri" panose="020F0502020204030204" pitchFamily="34" charset="0"/>
                        </a:rPr>
                        <a:t> </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b="1" dirty="0">
                          <a:effectLst/>
                          <a:latin typeface="Calibri" panose="020F0502020204030204" pitchFamily="34" charset="0"/>
                          <a:ea typeface="Calibri" panose="020F0502020204030204" pitchFamily="34" charset="0"/>
                          <a:cs typeface="Calibri" panose="020F0502020204030204" pitchFamily="34" charset="0"/>
                        </a:rPr>
                        <a:t>The Great Plague</a:t>
                      </a:r>
                    </a:p>
                    <a:p>
                      <a:pPr algn="ctr"/>
                      <a:endParaRPr lang="en-GB" sz="800" b="1"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Enquiry question:</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 </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Why did the villagers of Eyam choose to quarantine themselves during The Great Plague? </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17090215"/>
                  </a:ext>
                </a:extLst>
              </a:tr>
              <a:tr h="928274">
                <a:tc>
                  <a:txBody>
                    <a:bodyPr/>
                    <a:lstStyle/>
                    <a:p>
                      <a:pPr algn="l">
                        <a:lnSpc>
                          <a:spcPct val="107000"/>
                        </a:lnSpc>
                        <a:spcAft>
                          <a:spcPts val="800"/>
                        </a:spcAft>
                      </a:pPr>
                      <a:r>
                        <a:rPr lang="en-GB" sz="800">
                          <a:effectLst/>
                          <a:latin typeface="Calibri" panose="020F0502020204030204" pitchFamily="34" charset="0"/>
                          <a:ea typeface="Calibri" panose="020F0502020204030204" pitchFamily="34" charset="0"/>
                          <a:cs typeface="Calibri" panose="020F0502020204030204" pitchFamily="34" charset="0"/>
                        </a:rPr>
                        <a:t>Year 5</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lnSpc>
                          <a:spcPct val="107000"/>
                        </a:lnSpc>
                        <a:spcAft>
                          <a:spcPts val="800"/>
                        </a:spcAft>
                      </a:pPr>
                      <a:r>
                        <a:rPr lang="en-GB" sz="800" b="1" dirty="0">
                          <a:effectLst/>
                          <a:latin typeface="Calibri" panose="020F0502020204030204" pitchFamily="34" charset="0"/>
                          <a:ea typeface="Calibri" panose="020F0502020204030204" pitchFamily="34" charset="0"/>
                          <a:cs typeface="Calibri" panose="020F0502020204030204" pitchFamily="34" charset="0"/>
                        </a:rPr>
                        <a:t>Local History – Milling &amp; Migration  </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Enquiry question: </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How significant was the Lancashire cotton industry for the people of Lancashire and beyond? </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b="1" dirty="0">
                          <a:effectLst/>
                          <a:latin typeface="Calibri" panose="020F0502020204030204" pitchFamily="34" charset="0"/>
                          <a:ea typeface="Calibri" panose="020F0502020204030204" pitchFamily="34" charset="0"/>
                          <a:cs typeface="Calibri" panose="020F0502020204030204" pitchFamily="34" charset="0"/>
                        </a:rPr>
                        <a:t>Anglo-Saxons and Scots</a:t>
                      </a:r>
                    </a:p>
                    <a:p>
                      <a:pPr algn="ctr"/>
                      <a:r>
                        <a:rPr lang="en-GB" sz="800" dirty="0">
                          <a:effectLst/>
                          <a:latin typeface="Calibri" panose="020F0502020204030204" pitchFamily="34" charset="0"/>
                          <a:ea typeface="Calibri" panose="020F0502020204030204" pitchFamily="34" charset="0"/>
                          <a:cs typeface="Calibri" panose="020F0502020204030204" pitchFamily="34" charset="0"/>
                        </a:rPr>
                        <a:t> </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Enquiry question:</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What did the Sutton Hoo discoveries tell us about the Anglo-Saxons?</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b="1" dirty="0">
                          <a:effectLst/>
                          <a:latin typeface="Calibri" panose="020F0502020204030204" pitchFamily="34" charset="0"/>
                          <a:ea typeface="Calibri" panose="020F0502020204030204" pitchFamily="34" charset="0"/>
                          <a:cs typeface="Calibri" panose="020F0502020204030204" pitchFamily="34" charset="0"/>
                        </a:rPr>
                        <a:t>Early Civilization – Early Islamic civilization</a:t>
                      </a:r>
                    </a:p>
                    <a:p>
                      <a:pPr algn="ctr"/>
                      <a:r>
                        <a:rPr lang="en-GB" sz="800" dirty="0">
                          <a:effectLst/>
                          <a:latin typeface="Calibri" panose="020F0502020204030204" pitchFamily="34" charset="0"/>
                          <a:ea typeface="Calibri" panose="020F0502020204030204" pitchFamily="34" charset="0"/>
                          <a:cs typeface="Calibri" panose="020F0502020204030204" pitchFamily="34" charset="0"/>
                        </a:rPr>
                        <a:t>   </a:t>
                      </a:r>
                    </a:p>
                    <a:p>
                      <a:pPr algn="ctr"/>
                      <a:r>
                        <a:rPr lang="en-GB" sz="800" dirty="0">
                          <a:effectLst/>
                          <a:latin typeface="Calibri" panose="020F0502020204030204" pitchFamily="34" charset="0"/>
                          <a:ea typeface="Calibri" panose="020F0502020204030204" pitchFamily="34" charset="0"/>
                          <a:cs typeface="Calibri" panose="020F0502020204030204" pitchFamily="34" charset="0"/>
                        </a:rPr>
                        <a:t>Enquiry question: </a:t>
                      </a:r>
                    </a:p>
                    <a:p>
                      <a:pPr algn="ctr"/>
                      <a:endParaRPr lang="en-GB" sz="800" dirty="0">
                        <a:effectLst/>
                        <a:latin typeface="Calibri" panose="020F0502020204030204" pitchFamily="34" charset="0"/>
                        <a:ea typeface="Calibri" panose="020F0502020204030204" pitchFamily="34" charset="0"/>
                        <a:cs typeface="Calibri" panose="020F0502020204030204" pitchFamily="34" charset="0"/>
                      </a:endParaRPr>
                    </a:p>
                    <a:p>
                      <a:pPr algn="ctr"/>
                      <a:r>
                        <a:rPr lang="en-GB" sz="800" dirty="0">
                          <a:effectLst/>
                          <a:latin typeface="Calibri" panose="020F0502020204030204" pitchFamily="34" charset="0"/>
                          <a:ea typeface="Calibri" panose="020F0502020204030204" pitchFamily="34" charset="0"/>
                          <a:cs typeface="Calibri" panose="020F0502020204030204" pitchFamily="34" charset="0"/>
                        </a:rPr>
                        <a:t>Why was the ancient city of Baghdad so significant? </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91671724"/>
                  </a:ext>
                </a:extLst>
              </a:tr>
              <a:tr h="999074">
                <a:tc>
                  <a:txBody>
                    <a:bodyPr/>
                    <a:lstStyle/>
                    <a:p>
                      <a:pPr algn="l">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Year 6</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70C0"/>
                    </a:solidFill>
                  </a:tcPr>
                </a:tc>
                <a:tc>
                  <a:txBody>
                    <a:bodyPr/>
                    <a:lstStyle/>
                    <a:p>
                      <a:pPr algn="ctr"/>
                      <a:r>
                        <a:rPr lang="en-GB" sz="800" b="1" dirty="0">
                          <a:effectLst/>
                          <a:latin typeface="Calibri" panose="020F0502020204030204" pitchFamily="34" charset="0"/>
                          <a:ea typeface="Calibri" panose="020F0502020204030204" pitchFamily="34" charset="0"/>
                          <a:cs typeface="Calibri" panose="020F0502020204030204" pitchFamily="34" charset="0"/>
                        </a:rPr>
                        <a:t>British History beyond 1066 – World War II </a:t>
                      </a:r>
                    </a:p>
                    <a:p>
                      <a:pPr algn="ctr"/>
                      <a:endParaRPr lang="en-GB" sz="800"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Enquiry question:</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Why were children evacuated during WW2?</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b="1" dirty="0">
                          <a:effectLst/>
                          <a:latin typeface="Calibri" panose="020F0502020204030204" pitchFamily="34" charset="0"/>
                          <a:ea typeface="Calibri" panose="020F0502020204030204" pitchFamily="34" charset="0"/>
                          <a:cs typeface="Calibri" panose="020F0502020204030204" pitchFamily="34" charset="0"/>
                        </a:rPr>
                        <a:t>Viking vs Anglo-Saxons</a:t>
                      </a:r>
                    </a:p>
                    <a:p>
                      <a:pPr algn="ctr"/>
                      <a:endParaRPr lang="en-GB" sz="800" b="1"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Enquiry question:</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Is it fair to describe all Vikings as Brutal warriors?</a:t>
                      </a:r>
                    </a:p>
                    <a:p>
                      <a:pPr algn="ctr"/>
                      <a:r>
                        <a:rPr lang="en-GB" sz="800" dirty="0">
                          <a:effectLst/>
                          <a:latin typeface="Calibri" panose="020F0502020204030204" pitchFamily="34" charset="0"/>
                          <a:ea typeface="Calibri" panose="020F0502020204030204" pitchFamily="34" charset="0"/>
                          <a:cs typeface="Calibri" panose="020F0502020204030204" pitchFamily="34" charset="0"/>
                        </a:rPr>
                        <a:t> </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b="1" dirty="0">
                          <a:effectLst/>
                          <a:latin typeface="Calibri" panose="020F0502020204030204" pitchFamily="34" charset="0"/>
                          <a:ea typeface="Calibri" panose="020F0502020204030204" pitchFamily="34" charset="0"/>
                          <a:cs typeface="Calibri" panose="020F0502020204030204" pitchFamily="34" charset="0"/>
                        </a:rPr>
                        <a:t>Crime and punishment </a:t>
                      </a:r>
                    </a:p>
                    <a:p>
                      <a:pPr algn="ctr"/>
                      <a:endParaRPr lang="en-GB" sz="800" b="1" dirty="0">
                        <a:effectLst/>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Enquiry question:</a:t>
                      </a:r>
                    </a:p>
                    <a:p>
                      <a:pPr algn="ctr">
                        <a:lnSpc>
                          <a:spcPct val="107000"/>
                        </a:lnSpc>
                        <a:spcAft>
                          <a:spcPts val="800"/>
                        </a:spcAft>
                      </a:pPr>
                      <a:r>
                        <a:rPr lang="en-GB" sz="800" dirty="0">
                          <a:effectLst/>
                          <a:latin typeface="Calibri" panose="020F0502020204030204" pitchFamily="34" charset="0"/>
                          <a:ea typeface="Calibri" panose="020F0502020204030204" pitchFamily="34" charset="0"/>
                          <a:cs typeface="Calibri" panose="020F0502020204030204" pitchFamily="34" charset="0"/>
                        </a:rPr>
                        <a:t>What do we mean by crime and punishment and how has it changed over time? </a:t>
                      </a:r>
                    </a:p>
                  </a:txBody>
                  <a:tcPr marL="25540" marR="2554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57959"/>
                  </a:ext>
                </a:extLst>
              </a:tr>
            </a:tbl>
          </a:graphicData>
        </a:graphic>
      </p:graphicFrame>
    </p:spTree>
    <p:extLst>
      <p:ext uri="{BB962C8B-B14F-4D97-AF65-F5344CB8AC3E}">
        <p14:creationId xmlns:p14="http://schemas.microsoft.com/office/powerpoint/2010/main" val="1747352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g152f3582966_0_5"/>
          <p:cNvSpPr txBox="1">
            <a:spLocks noGrp="1"/>
          </p:cNvSpPr>
          <p:nvPr>
            <p:ph type="title"/>
          </p:nvPr>
        </p:nvSpPr>
        <p:spPr>
          <a:xfrm>
            <a:off x="305410" y="392932"/>
            <a:ext cx="10460383" cy="763600"/>
          </a:xfrm>
          <a:prstGeom prst="rect">
            <a:avLst/>
          </a:prstGeom>
          <a:noFill/>
          <a:ln>
            <a:noFill/>
          </a:ln>
        </p:spPr>
        <p:txBody>
          <a:bodyPr spcFirstLastPara="1" wrap="square" lIns="121900" tIns="121900" rIns="121900" bIns="121900" anchor="ctr" anchorCtr="0">
            <a:noAutofit/>
          </a:bodyPr>
          <a:lstStyle/>
          <a:p>
            <a:r>
              <a:rPr lang="en" sz="5867" dirty="0">
                <a:solidFill>
                  <a:srgbClr val="0070C0"/>
                </a:solidFill>
                <a:latin typeface="Neucha"/>
                <a:ea typeface="Neucha"/>
                <a:cs typeface="Neucha"/>
                <a:sym typeface="Neucha"/>
              </a:rPr>
              <a:t>Intent</a:t>
            </a:r>
            <a:endParaRPr sz="5867" dirty="0">
              <a:solidFill>
                <a:srgbClr val="0070C0"/>
              </a:solidFill>
              <a:latin typeface="Neucha"/>
              <a:ea typeface="Neucha"/>
              <a:cs typeface="Neucha"/>
              <a:sym typeface="Neucha"/>
            </a:endParaRPr>
          </a:p>
        </p:txBody>
      </p:sp>
      <p:sp>
        <p:nvSpPr>
          <p:cNvPr id="2" name="TextBox 1"/>
          <p:cNvSpPr txBox="1"/>
          <p:nvPr/>
        </p:nvSpPr>
        <p:spPr>
          <a:xfrm>
            <a:off x="305410" y="1935983"/>
            <a:ext cx="11562741" cy="5253811"/>
          </a:xfrm>
          <a:prstGeom prst="rect">
            <a:avLst/>
          </a:prstGeom>
          <a:noFill/>
        </p:spPr>
        <p:txBody>
          <a:bodyPr wrap="square" lIns="121920" tIns="60960" rIns="121920" bIns="60960" rtlCol="0" anchor="t">
            <a:spAutoFit/>
          </a:bodyPr>
          <a:lstStyle/>
          <a:p>
            <a:pPr algn="just" defTabSz="1219170">
              <a:buClr>
                <a:srgbClr val="000000"/>
              </a:buClr>
            </a:pPr>
            <a:r>
              <a:rPr lang="en-GB" sz="1867" kern="0" dirty="0">
                <a:solidFill>
                  <a:srgbClr val="000000"/>
                </a:solidFill>
                <a:latin typeface="Calibri Light" panose="020F0302020204030204" pitchFamily="34" charset="0"/>
                <a:cs typeface="Calibri Light" panose="020F0302020204030204" pitchFamily="34" charset="0"/>
                <a:sym typeface="Arial"/>
              </a:rPr>
              <a:t>A high-quality history education will help pupils gain a coherent knowledge and understanding of Britain’s past and that of the wider world. It should inspire pupils’ curiosity to know more about the past. Teaching should equip pupils to ask perceptive questions, think critically, weigh evidence, sift arguments, and develop perspective and judgement. History helps pupils to understand the complexity of people’s lives, the process of change, the diversity of societies and relationships between different groups, as well as their own identity and the challenges of their time. </a:t>
            </a:r>
          </a:p>
          <a:p>
            <a:pPr algn="just" defTabSz="1219170">
              <a:buClr>
                <a:srgbClr val="000000"/>
              </a:buClr>
            </a:pPr>
            <a:endParaRPr lang="en-GB" sz="1867" kern="0" dirty="0">
              <a:solidFill>
                <a:srgbClr val="000000"/>
              </a:solidFill>
              <a:latin typeface="Calibri Light" panose="020F0302020204030204" pitchFamily="34" charset="0"/>
              <a:cs typeface="Calibri Light" panose="020F0302020204030204" pitchFamily="34" charset="0"/>
              <a:sym typeface="Arial"/>
            </a:endParaRPr>
          </a:p>
          <a:p>
            <a:pPr defTabSz="1219170">
              <a:buClr>
                <a:srgbClr val="000000"/>
              </a:buClr>
            </a:pPr>
            <a:r>
              <a:rPr lang="en-GB" sz="1867" kern="0" dirty="0">
                <a:solidFill>
                  <a:srgbClr val="000000"/>
                </a:solidFill>
                <a:latin typeface="Calibri Light" panose="020F0302020204030204" pitchFamily="34" charset="0"/>
                <a:cs typeface="Calibri Light" panose="020F0302020204030204" pitchFamily="34" charset="0"/>
                <a:sym typeface="Arial"/>
              </a:rPr>
              <a:t>At </a:t>
            </a:r>
            <a:r>
              <a:rPr lang="en-GB" sz="1867" kern="0" dirty="0" err="1">
                <a:solidFill>
                  <a:srgbClr val="000000"/>
                </a:solidFill>
                <a:latin typeface="Calibri Light" panose="020F0302020204030204" pitchFamily="34" charset="0"/>
                <a:cs typeface="Calibri Light" panose="020F0302020204030204" pitchFamily="34" charset="0"/>
                <a:sym typeface="Arial"/>
              </a:rPr>
              <a:t>Meadowhead</a:t>
            </a:r>
            <a:r>
              <a:rPr lang="en-GB" sz="1867" kern="0" dirty="0">
                <a:solidFill>
                  <a:srgbClr val="000000"/>
                </a:solidFill>
                <a:latin typeface="Calibri Light" panose="020F0302020204030204" pitchFamily="34" charset="0"/>
                <a:cs typeface="Calibri Light" panose="020F0302020204030204" pitchFamily="34" charset="0"/>
                <a:sym typeface="Arial"/>
              </a:rPr>
              <a:t> Juniors, we believe that children should leave our school with a passion for history. Our curriculum inspires pupils to be curious about Britain’s past and that of the wider world. We want children to enjoy and love learning about history by gaining the relevant knowledge and skills, not just through experiences in the classroom, but also with the use of fieldwork and educational visits. </a:t>
            </a:r>
          </a:p>
          <a:p>
            <a:pPr defTabSz="1219170">
              <a:buClr>
                <a:srgbClr val="000000"/>
              </a:buClr>
            </a:pPr>
            <a:endParaRPr lang="en-GB" sz="1867" kern="0" dirty="0">
              <a:solidFill>
                <a:srgbClr val="000000"/>
              </a:solidFill>
              <a:latin typeface="Calibri Light" panose="020F0302020204030204" pitchFamily="34" charset="0"/>
              <a:cs typeface="Calibri Light" panose="020F0302020204030204" pitchFamily="34" charset="0"/>
              <a:sym typeface="Arial"/>
            </a:endParaRPr>
          </a:p>
          <a:p>
            <a:pPr defTabSz="1219170">
              <a:buClr>
                <a:srgbClr val="000000"/>
              </a:buClr>
            </a:pPr>
            <a:r>
              <a:rPr lang="en-GB" sz="1867" kern="0" dirty="0">
                <a:solidFill>
                  <a:srgbClr val="000000"/>
                </a:solidFill>
                <a:latin typeface="Calibri Light" panose="020F0302020204030204" pitchFamily="34" charset="0"/>
                <a:cs typeface="Calibri Light" panose="020F0302020204030204" pitchFamily="34" charset="0"/>
                <a:sym typeface="Arial"/>
              </a:rPr>
              <a:t>Our curriculum will ensure a progression of skills and knowledge throughout each Key Stage focused on the National Curriculum based on the needs of our pupils in our school. </a:t>
            </a:r>
          </a:p>
          <a:p>
            <a:pPr defTabSz="1219170">
              <a:buClr>
                <a:srgbClr val="000000"/>
              </a:buClr>
            </a:pPr>
            <a:r>
              <a:rPr lang="en-GB" sz="1867" kern="0" dirty="0">
                <a:solidFill>
                  <a:srgbClr val="000000"/>
                </a:solidFill>
                <a:latin typeface="Calibri Light" panose="020F0302020204030204" pitchFamily="34" charset="0"/>
                <a:cs typeface="Calibri Light" panose="020F0302020204030204" pitchFamily="34" charset="0"/>
                <a:sym typeface="Arial"/>
              </a:rPr>
              <a:t>It will follow guidelines set out in: DfE (2013) ‘National curriculum in England: geography programmes of study’ DfE (2021) Statutory EYFS Framework Children will be taught a range of knowledge of skills throughout their time at </a:t>
            </a:r>
            <a:r>
              <a:rPr lang="en-GB" sz="1867" kern="0" dirty="0" err="1">
                <a:solidFill>
                  <a:srgbClr val="000000"/>
                </a:solidFill>
                <a:latin typeface="Calibri Light" panose="020F0302020204030204" pitchFamily="34" charset="0"/>
                <a:cs typeface="Calibri Light" panose="020F0302020204030204" pitchFamily="34" charset="0"/>
                <a:sym typeface="Arial"/>
              </a:rPr>
              <a:t>Meadowhead</a:t>
            </a:r>
            <a:r>
              <a:rPr lang="en-GB" sz="1867" kern="0" dirty="0">
                <a:solidFill>
                  <a:srgbClr val="000000"/>
                </a:solidFill>
                <a:latin typeface="Calibri Light" panose="020F0302020204030204" pitchFamily="34" charset="0"/>
                <a:cs typeface="Calibri Light" panose="020F0302020204030204" pitchFamily="34" charset="0"/>
                <a:sym typeface="Arial"/>
              </a:rPr>
              <a:t> Junior. </a:t>
            </a:r>
          </a:p>
          <a:p>
            <a:pPr defTabSz="1219170">
              <a:buClr>
                <a:srgbClr val="000000"/>
              </a:buClr>
            </a:pPr>
            <a:endParaRPr lang="en-GB" sz="1867" kern="0" dirty="0">
              <a:solidFill>
                <a:srgbClr val="000000"/>
              </a:solidFill>
              <a:latin typeface="Calibri Light" panose="020F0302020204030204" pitchFamily="34" charset="0"/>
              <a:cs typeface="Calibri Light" panose="020F0302020204030204" pitchFamily="34" charset="0"/>
              <a:sym typeface="Arial"/>
            </a:endParaRPr>
          </a:p>
          <a:p>
            <a:pPr algn="just" defTabSz="1219170">
              <a:buClr>
                <a:srgbClr val="000000"/>
              </a:buClr>
            </a:pPr>
            <a:endParaRPr lang="en-GB" sz="1600" kern="0" dirty="0">
              <a:solidFill>
                <a:srgbClr val="000000"/>
              </a:solidFill>
              <a:latin typeface="Calibri Light" panose="020F0302020204030204" pitchFamily="34" charset="0"/>
              <a:cs typeface="Calibri Light" panose="020F0302020204030204" pitchFamily="34" charset="0"/>
              <a:sym typeface="Arial"/>
            </a:endParaRPr>
          </a:p>
        </p:txBody>
      </p:sp>
      <p:pic>
        <p:nvPicPr>
          <p:cNvPr id="3" name="Picture 2">
            <a:extLst>
              <a:ext uri="{FF2B5EF4-FFF2-40B4-BE49-F238E27FC236}">
                <a16:creationId xmlns:a16="http://schemas.microsoft.com/office/drawing/2014/main" id="{A4464EE4-5C8B-A72E-8F51-E26AC5885812}"/>
              </a:ext>
            </a:extLst>
          </p:cNvPr>
          <p:cNvPicPr>
            <a:picLocks noChangeAspect="1"/>
          </p:cNvPicPr>
          <p:nvPr/>
        </p:nvPicPr>
        <p:blipFill>
          <a:blip r:embed="rId3"/>
          <a:stretch>
            <a:fillRect/>
          </a:stretch>
        </p:blipFill>
        <p:spPr>
          <a:xfrm>
            <a:off x="10705696" y="1"/>
            <a:ext cx="1486304" cy="1524000"/>
          </a:xfrm>
          <a:prstGeom prst="rect">
            <a:avLst/>
          </a:prstGeom>
        </p:spPr>
      </p:pic>
    </p:spTree>
    <p:extLst>
      <p:ext uri="{BB962C8B-B14F-4D97-AF65-F5344CB8AC3E}">
        <p14:creationId xmlns:p14="http://schemas.microsoft.com/office/powerpoint/2010/main" val="2963965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g152f3582966_0_5"/>
          <p:cNvSpPr txBox="1">
            <a:spLocks noGrp="1"/>
          </p:cNvSpPr>
          <p:nvPr>
            <p:ph type="title"/>
          </p:nvPr>
        </p:nvSpPr>
        <p:spPr>
          <a:xfrm>
            <a:off x="212035" y="253127"/>
            <a:ext cx="10460383" cy="763600"/>
          </a:xfrm>
          <a:prstGeom prst="rect">
            <a:avLst/>
          </a:prstGeom>
          <a:noFill/>
          <a:ln>
            <a:noFill/>
          </a:ln>
        </p:spPr>
        <p:txBody>
          <a:bodyPr spcFirstLastPara="1" wrap="square" lIns="121900" tIns="121900" rIns="121900" bIns="121900" anchor="ctr" anchorCtr="0">
            <a:noAutofit/>
          </a:bodyPr>
          <a:lstStyle/>
          <a:p>
            <a:r>
              <a:rPr lang="en" sz="5867" dirty="0">
                <a:solidFill>
                  <a:srgbClr val="0070C0"/>
                </a:solidFill>
                <a:latin typeface="Neucha"/>
                <a:ea typeface="Neucha"/>
                <a:cs typeface="Neucha"/>
                <a:sym typeface="Neucha"/>
              </a:rPr>
              <a:t>Intent – </a:t>
            </a:r>
            <a:r>
              <a:rPr lang="en" sz="4800" dirty="0">
                <a:solidFill>
                  <a:srgbClr val="0070C0"/>
                </a:solidFill>
                <a:latin typeface="Neucha"/>
                <a:ea typeface="Neucha"/>
                <a:cs typeface="Neucha"/>
                <a:sym typeface="Neucha"/>
              </a:rPr>
              <a:t>The History Curriculum </a:t>
            </a:r>
            <a:endParaRPr sz="5867" dirty="0">
              <a:solidFill>
                <a:srgbClr val="0070C0"/>
              </a:solidFill>
              <a:latin typeface="Neucha"/>
              <a:ea typeface="Neucha"/>
              <a:cs typeface="Neucha"/>
              <a:sym typeface="Neucha"/>
            </a:endParaRPr>
          </a:p>
        </p:txBody>
      </p:sp>
      <p:sp>
        <p:nvSpPr>
          <p:cNvPr id="2" name="TextBox 1"/>
          <p:cNvSpPr txBox="1"/>
          <p:nvPr/>
        </p:nvSpPr>
        <p:spPr>
          <a:xfrm>
            <a:off x="360203" y="1488861"/>
            <a:ext cx="9771667" cy="5582234"/>
          </a:xfrm>
          <a:prstGeom prst="rect">
            <a:avLst/>
          </a:prstGeom>
          <a:noFill/>
        </p:spPr>
        <p:txBody>
          <a:bodyPr wrap="square" lIns="121920" tIns="60960" rIns="121920" bIns="60960" rtlCol="0" anchor="t">
            <a:spAutoFit/>
          </a:bodyPr>
          <a:lstStyle/>
          <a:p>
            <a:pPr defTabSz="1219170">
              <a:buClr>
                <a:srgbClr val="000000"/>
              </a:buClr>
            </a:pPr>
            <a:r>
              <a:rPr lang="en-GB" sz="1867" kern="0" dirty="0">
                <a:solidFill>
                  <a:srgbClr val="000000"/>
                </a:solidFill>
                <a:latin typeface="Calibri Light" panose="020F0302020204030204" pitchFamily="34" charset="0"/>
                <a:cs typeface="Calibri Light" panose="020F0302020204030204" pitchFamily="34" charset="0"/>
                <a:sym typeface="Arial"/>
              </a:rPr>
              <a:t>The aims of the history curriculum are to ensure pupils:</a:t>
            </a:r>
            <a:br>
              <a:rPr lang="en-GB" sz="1867" kern="0" dirty="0">
                <a:solidFill>
                  <a:srgbClr val="000000"/>
                </a:solidFill>
                <a:latin typeface="Calibri Light" panose="020F0302020204030204" pitchFamily="34" charset="0"/>
                <a:cs typeface="Calibri Light" panose="020F0302020204030204" pitchFamily="34" charset="0"/>
                <a:sym typeface="Arial"/>
              </a:rPr>
            </a:br>
            <a:r>
              <a:rPr lang="en-GB" sz="1867" kern="0" dirty="0">
                <a:solidFill>
                  <a:srgbClr val="000000"/>
                </a:solidFill>
                <a:latin typeface="Calibri Light" panose="020F0302020204030204" pitchFamily="34" charset="0"/>
                <a:cs typeface="Calibri Light" panose="020F0302020204030204" pitchFamily="34" charset="0"/>
                <a:sym typeface="Arial"/>
              </a:rPr>
              <a:t>• Know and understand the history of the UK, and how it shaped the world, as a coherent, chronological narrative, from the earliest times to the present day.</a:t>
            </a:r>
            <a:br>
              <a:rPr lang="en-GB" sz="1867" kern="0" dirty="0">
                <a:solidFill>
                  <a:srgbClr val="000000"/>
                </a:solidFill>
                <a:latin typeface="Calibri Light" panose="020F0302020204030204" pitchFamily="34" charset="0"/>
                <a:cs typeface="Calibri Light" panose="020F0302020204030204" pitchFamily="34" charset="0"/>
                <a:sym typeface="Arial"/>
              </a:rPr>
            </a:br>
            <a:r>
              <a:rPr lang="en-GB" sz="1867" kern="0" dirty="0">
                <a:solidFill>
                  <a:srgbClr val="000000"/>
                </a:solidFill>
                <a:latin typeface="Calibri Light" panose="020F0302020204030204" pitchFamily="34" charset="0"/>
                <a:cs typeface="Calibri Light" panose="020F0302020204030204" pitchFamily="34" charset="0"/>
                <a:sym typeface="Arial"/>
              </a:rPr>
              <a:t>• Know and understand significant aspects of the history of the wider world, such as ancient civilisations; empires and past non-European societies and deploy a historically grounded understanding of abstract terms such as ‘empire’, ‘civilisation’, ‘parliament’ and ‘peasantry’.</a:t>
            </a:r>
            <a:br>
              <a:rPr lang="en-GB" sz="1867" kern="0" dirty="0">
                <a:solidFill>
                  <a:srgbClr val="000000"/>
                </a:solidFill>
                <a:latin typeface="Calibri Light" panose="020F0302020204030204" pitchFamily="34" charset="0"/>
                <a:cs typeface="Calibri Light" panose="020F0302020204030204" pitchFamily="34" charset="0"/>
                <a:sym typeface="Arial"/>
              </a:rPr>
            </a:br>
            <a:r>
              <a:rPr lang="en-GB" sz="1867" kern="0" dirty="0">
                <a:solidFill>
                  <a:srgbClr val="000000"/>
                </a:solidFill>
                <a:latin typeface="Calibri Light" panose="020F0302020204030204" pitchFamily="34" charset="0"/>
                <a:cs typeface="Calibri Light" panose="020F0302020204030204" pitchFamily="34" charset="0"/>
                <a:sym typeface="Arial"/>
              </a:rPr>
              <a:t>• Understand historical concepts, such as continuity and change, cause and consequence, similarity, difference and significance, and use these to analyse.</a:t>
            </a:r>
            <a:br>
              <a:rPr lang="en-GB" sz="1867" kern="0" dirty="0">
                <a:solidFill>
                  <a:srgbClr val="000000"/>
                </a:solidFill>
                <a:latin typeface="Calibri Light" panose="020F0302020204030204" pitchFamily="34" charset="0"/>
                <a:cs typeface="Calibri Light" panose="020F0302020204030204" pitchFamily="34" charset="0"/>
                <a:sym typeface="Arial"/>
              </a:rPr>
            </a:br>
            <a:r>
              <a:rPr lang="en-GB" sz="1867" kern="0" dirty="0">
                <a:solidFill>
                  <a:srgbClr val="000000"/>
                </a:solidFill>
                <a:latin typeface="Calibri Light" panose="020F0302020204030204" pitchFamily="34" charset="0"/>
                <a:cs typeface="Calibri Light" panose="020F0302020204030204" pitchFamily="34" charset="0"/>
                <a:sym typeface="Arial"/>
              </a:rPr>
              <a:t>• Understand the methods of historical enquiry such as using evidence to support arguments.</a:t>
            </a:r>
            <a:br>
              <a:rPr lang="en-GB" sz="1867" kern="0" dirty="0">
                <a:solidFill>
                  <a:srgbClr val="000000"/>
                </a:solidFill>
                <a:latin typeface="Calibri Light" panose="020F0302020204030204" pitchFamily="34" charset="0"/>
                <a:cs typeface="Calibri Light" panose="020F0302020204030204" pitchFamily="34" charset="0"/>
                <a:sym typeface="Arial"/>
              </a:rPr>
            </a:br>
            <a:r>
              <a:rPr lang="en-GB" sz="1867" kern="0" dirty="0">
                <a:solidFill>
                  <a:srgbClr val="000000"/>
                </a:solidFill>
                <a:latin typeface="Calibri Light" panose="020F0302020204030204" pitchFamily="34" charset="0"/>
                <a:cs typeface="Calibri Light" panose="020F0302020204030204" pitchFamily="34" charset="0"/>
                <a:sym typeface="Arial"/>
              </a:rPr>
              <a:t>• Gain a historical perspective by placing their growing knowledge into different contexts, understanding the connections between local, regional, national and international history. Pupils should be taught about:</a:t>
            </a:r>
            <a:br>
              <a:rPr lang="en-GB" sz="1867" kern="0" dirty="0">
                <a:solidFill>
                  <a:srgbClr val="000000"/>
                </a:solidFill>
                <a:latin typeface="Calibri Light" panose="020F0302020204030204" pitchFamily="34" charset="0"/>
                <a:cs typeface="Calibri Light" panose="020F0302020204030204" pitchFamily="34" charset="0"/>
                <a:sym typeface="Arial"/>
              </a:rPr>
            </a:br>
            <a:r>
              <a:rPr lang="en-GB" sz="1867" kern="0" dirty="0">
                <a:solidFill>
                  <a:srgbClr val="000000"/>
                </a:solidFill>
                <a:latin typeface="Calibri Light" panose="020F0302020204030204" pitchFamily="34" charset="0"/>
                <a:cs typeface="Calibri Light" panose="020F0302020204030204" pitchFamily="34" charset="0"/>
                <a:sym typeface="Arial"/>
              </a:rPr>
              <a:t>• In relation to Britain; the Stone Age to the Iron Age, the Roman Empire, the Anglo Saxons and Scots, the Vikings to the time of Edward the Confessor.</a:t>
            </a:r>
            <a:br>
              <a:rPr lang="en-GB" sz="1867" kern="0" dirty="0">
                <a:solidFill>
                  <a:srgbClr val="000000"/>
                </a:solidFill>
                <a:latin typeface="Calibri Light" panose="020F0302020204030204" pitchFamily="34" charset="0"/>
                <a:cs typeface="Calibri Light" panose="020F0302020204030204" pitchFamily="34" charset="0"/>
                <a:sym typeface="Arial"/>
              </a:rPr>
            </a:br>
            <a:r>
              <a:rPr lang="en-GB" sz="1867" kern="0" dirty="0">
                <a:solidFill>
                  <a:srgbClr val="000000"/>
                </a:solidFill>
                <a:latin typeface="Calibri Light" panose="020F0302020204030204" pitchFamily="34" charset="0"/>
                <a:cs typeface="Calibri Light" panose="020F0302020204030204" pitchFamily="34" charset="0"/>
                <a:sym typeface="Arial"/>
              </a:rPr>
              <a:t>• The earliest civilisations.</a:t>
            </a:r>
            <a:br>
              <a:rPr lang="en-GB" sz="1867" kern="0" dirty="0">
                <a:solidFill>
                  <a:srgbClr val="000000"/>
                </a:solidFill>
                <a:latin typeface="Calibri Light" panose="020F0302020204030204" pitchFamily="34" charset="0"/>
                <a:cs typeface="Calibri Light" panose="020F0302020204030204" pitchFamily="34" charset="0"/>
                <a:sym typeface="Arial"/>
              </a:rPr>
            </a:br>
            <a:r>
              <a:rPr lang="en-GB" sz="1867" kern="0" dirty="0">
                <a:solidFill>
                  <a:srgbClr val="000000"/>
                </a:solidFill>
                <a:latin typeface="Calibri Light" panose="020F0302020204030204" pitchFamily="34" charset="0"/>
                <a:cs typeface="Calibri Light" panose="020F0302020204030204" pitchFamily="34" charset="0"/>
                <a:sym typeface="Arial"/>
              </a:rPr>
              <a:t>• Studies on local history, an aspect of British history beyond 1066, Ancient Greece, a non-European society such as Baghdad c. AD 900 and another ancient civilisation. </a:t>
            </a:r>
          </a:p>
          <a:p>
            <a:pPr defTabSz="1219170">
              <a:buClr>
                <a:srgbClr val="000000"/>
              </a:buClr>
            </a:pPr>
            <a:endParaRPr lang="en-GB" sz="1867" kern="0" dirty="0">
              <a:solidFill>
                <a:srgbClr val="000000"/>
              </a:solidFill>
              <a:latin typeface="Calibri Light" panose="020F0302020204030204" pitchFamily="34" charset="0"/>
              <a:cs typeface="Calibri Light" panose="020F0302020204030204" pitchFamily="34" charset="0"/>
              <a:sym typeface="Arial"/>
            </a:endParaRPr>
          </a:p>
          <a:p>
            <a:pPr defTabSz="1219170">
              <a:buClr>
                <a:srgbClr val="000000"/>
              </a:buClr>
            </a:pPr>
            <a:endParaRPr lang="en-GB" sz="1867" kern="0" dirty="0">
              <a:solidFill>
                <a:srgbClr val="000000"/>
              </a:solidFill>
              <a:latin typeface="Calibri Light" panose="020F0302020204030204" pitchFamily="34" charset="0"/>
              <a:cs typeface="Calibri Light" panose="020F0302020204030204" pitchFamily="34" charset="0"/>
              <a:sym typeface="Arial"/>
            </a:endParaRPr>
          </a:p>
        </p:txBody>
      </p:sp>
      <p:pic>
        <p:nvPicPr>
          <p:cNvPr id="3" name="Picture 2">
            <a:extLst>
              <a:ext uri="{FF2B5EF4-FFF2-40B4-BE49-F238E27FC236}">
                <a16:creationId xmlns:a16="http://schemas.microsoft.com/office/drawing/2014/main" id="{7DD0B894-E983-0542-8D4E-B2CB2A4220D0}"/>
              </a:ext>
            </a:extLst>
          </p:cNvPr>
          <p:cNvPicPr>
            <a:picLocks noChangeAspect="1"/>
          </p:cNvPicPr>
          <p:nvPr/>
        </p:nvPicPr>
        <p:blipFill>
          <a:blip r:embed="rId3"/>
          <a:stretch>
            <a:fillRect/>
          </a:stretch>
        </p:blipFill>
        <p:spPr>
          <a:xfrm>
            <a:off x="10705696" y="1"/>
            <a:ext cx="1486304" cy="1524000"/>
          </a:xfrm>
          <a:prstGeom prst="rect">
            <a:avLst/>
          </a:prstGeom>
        </p:spPr>
      </p:pic>
    </p:spTree>
    <p:extLst>
      <p:ext uri="{BB962C8B-B14F-4D97-AF65-F5344CB8AC3E}">
        <p14:creationId xmlns:p14="http://schemas.microsoft.com/office/powerpoint/2010/main" val="16169000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g152f3582966_0_5"/>
          <p:cNvSpPr txBox="1">
            <a:spLocks noGrp="1"/>
          </p:cNvSpPr>
          <p:nvPr>
            <p:ph type="title"/>
          </p:nvPr>
        </p:nvSpPr>
        <p:spPr>
          <a:xfrm>
            <a:off x="212035" y="253127"/>
            <a:ext cx="10460383" cy="763600"/>
          </a:xfrm>
          <a:prstGeom prst="rect">
            <a:avLst/>
          </a:prstGeom>
          <a:noFill/>
          <a:ln>
            <a:noFill/>
          </a:ln>
        </p:spPr>
        <p:txBody>
          <a:bodyPr spcFirstLastPara="1" wrap="square" lIns="121900" tIns="121900" rIns="121900" bIns="121900" anchor="ctr" anchorCtr="0">
            <a:noAutofit/>
          </a:bodyPr>
          <a:lstStyle/>
          <a:p>
            <a:r>
              <a:rPr lang="en" sz="5867" dirty="0">
                <a:solidFill>
                  <a:srgbClr val="0070C0"/>
                </a:solidFill>
                <a:latin typeface="Neucha"/>
                <a:ea typeface="Neucha"/>
                <a:cs typeface="Neucha"/>
                <a:sym typeface="Neucha"/>
              </a:rPr>
              <a:t>Implementation – </a:t>
            </a:r>
            <a:r>
              <a:rPr lang="en" sz="4800" dirty="0">
                <a:solidFill>
                  <a:srgbClr val="0070C0"/>
                </a:solidFill>
                <a:latin typeface="Neucha"/>
                <a:ea typeface="Neucha"/>
                <a:cs typeface="Neucha"/>
                <a:sym typeface="Neucha"/>
              </a:rPr>
              <a:t>teaching &amp; learning</a:t>
            </a:r>
            <a:endParaRPr sz="5867" dirty="0">
              <a:solidFill>
                <a:srgbClr val="0070C0"/>
              </a:solidFill>
              <a:latin typeface="Neucha"/>
              <a:ea typeface="Neucha"/>
              <a:cs typeface="Neucha"/>
              <a:sym typeface="Neucha"/>
            </a:endParaRPr>
          </a:p>
        </p:txBody>
      </p:sp>
      <p:sp>
        <p:nvSpPr>
          <p:cNvPr id="2" name="TextBox 1"/>
          <p:cNvSpPr txBox="1"/>
          <p:nvPr/>
        </p:nvSpPr>
        <p:spPr>
          <a:xfrm>
            <a:off x="375635" y="1890118"/>
            <a:ext cx="9771667" cy="4432945"/>
          </a:xfrm>
          <a:prstGeom prst="rect">
            <a:avLst/>
          </a:prstGeom>
          <a:noFill/>
        </p:spPr>
        <p:txBody>
          <a:bodyPr wrap="square" lIns="121920" tIns="60960" rIns="121920" bIns="60960" rtlCol="0" anchor="t">
            <a:spAutoFit/>
          </a:bodyPr>
          <a:lstStyle/>
          <a:p>
            <a:pPr defTabSz="1219170">
              <a:buClr>
                <a:srgbClr val="000000"/>
              </a:buClr>
            </a:pPr>
            <a:r>
              <a:rPr lang="en-GB" sz="1867" kern="0" dirty="0">
                <a:solidFill>
                  <a:srgbClr val="000000"/>
                </a:solidFill>
                <a:latin typeface="Calibri Light" panose="020F0302020204030204" pitchFamily="34" charset="0"/>
                <a:cs typeface="Calibri Light" panose="020F0302020204030204" pitchFamily="34" charset="0"/>
                <a:sym typeface="Arial"/>
              </a:rPr>
              <a:t>The History Coordinator will be responsible for overseeing the planning, resourcing and monitoring of the school’s history programme. The subject matter covered in history reflects the requirements of the new National Curriculum, which came into effect on 1 September 2014. Special focus will be paid to the teaching of the skills inherent in the entire history curriculum taught at Meadowhead Junior School. </a:t>
            </a:r>
          </a:p>
          <a:p>
            <a:pPr defTabSz="1219170">
              <a:buClr>
                <a:srgbClr val="000000"/>
              </a:buClr>
            </a:pPr>
            <a:r>
              <a:rPr lang="en-GB" sz="1867" kern="0" dirty="0">
                <a:solidFill>
                  <a:srgbClr val="000000"/>
                </a:solidFill>
                <a:latin typeface="Calibri Light" panose="020F0302020204030204" pitchFamily="34" charset="0"/>
                <a:cs typeface="Calibri Light" panose="020F0302020204030204" pitchFamily="34" charset="0"/>
                <a:sym typeface="Arial"/>
              </a:rPr>
              <a:t>These skills include:</a:t>
            </a:r>
            <a:br>
              <a:rPr lang="en-GB" sz="1867" kern="0" dirty="0">
                <a:solidFill>
                  <a:srgbClr val="000000"/>
                </a:solidFill>
                <a:latin typeface="Calibri Light" panose="020F0302020204030204" pitchFamily="34" charset="0"/>
                <a:cs typeface="Calibri Light" panose="020F0302020204030204" pitchFamily="34" charset="0"/>
                <a:sym typeface="Arial"/>
              </a:rPr>
            </a:br>
            <a:r>
              <a:rPr lang="en-GB" sz="1867" kern="0" dirty="0">
                <a:solidFill>
                  <a:srgbClr val="000000"/>
                </a:solidFill>
                <a:latin typeface="Calibri Light" panose="020F0302020204030204" pitchFamily="34" charset="0"/>
                <a:cs typeface="Calibri Light" panose="020F0302020204030204" pitchFamily="34" charset="0"/>
                <a:sym typeface="Arial"/>
              </a:rPr>
              <a:t>• Making accurate observations.</a:t>
            </a:r>
            <a:br>
              <a:rPr lang="en-GB" sz="1867" kern="0" dirty="0">
                <a:solidFill>
                  <a:srgbClr val="000000"/>
                </a:solidFill>
                <a:latin typeface="Calibri Light" panose="020F0302020204030204" pitchFamily="34" charset="0"/>
                <a:cs typeface="Calibri Light" panose="020F0302020204030204" pitchFamily="34" charset="0"/>
                <a:sym typeface="Arial"/>
              </a:rPr>
            </a:br>
            <a:r>
              <a:rPr lang="en-GB" sz="1867" kern="0" dirty="0">
                <a:solidFill>
                  <a:srgbClr val="000000"/>
                </a:solidFill>
                <a:latin typeface="Calibri Light" panose="020F0302020204030204" pitchFamily="34" charset="0"/>
                <a:cs typeface="Calibri Light" panose="020F0302020204030204" pitchFamily="34" charset="0"/>
                <a:sym typeface="Arial"/>
              </a:rPr>
              <a:t>• Asking and answering questions.</a:t>
            </a:r>
            <a:br>
              <a:rPr lang="en-GB" sz="1867" kern="0" dirty="0">
                <a:solidFill>
                  <a:srgbClr val="000000"/>
                </a:solidFill>
                <a:latin typeface="Calibri Light" panose="020F0302020204030204" pitchFamily="34" charset="0"/>
                <a:cs typeface="Calibri Light" panose="020F0302020204030204" pitchFamily="34" charset="0"/>
                <a:sym typeface="Arial"/>
              </a:rPr>
            </a:br>
            <a:r>
              <a:rPr lang="en-GB" sz="1867" kern="0" dirty="0">
                <a:solidFill>
                  <a:srgbClr val="000000"/>
                </a:solidFill>
                <a:latin typeface="Calibri Light" panose="020F0302020204030204" pitchFamily="34" charset="0"/>
                <a:cs typeface="Calibri Light" panose="020F0302020204030204" pitchFamily="34" charset="0"/>
                <a:sym typeface="Arial"/>
              </a:rPr>
              <a:t>• Effectively using the appropriate sources for making judgements </a:t>
            </a:r>
          </a:p>
          <a:p>
            <a:pPr defTabSz="1219170">
              <a:buClr>
                <a:srgbClr val="000000"/>
              </a:buClr>
            </a:pPr>
            <a:r>
              <a:rPr lang="en-GB" sz="1867" kern="0" dirty="0">
                <a:solidFill>
                  <a:srgbClr val="000000"/>
                </a:solidFill>
                <a:latin typeface="Calibri Light" panose="020F0302020204030204" pitchFamily="34" charset="0"/>
                <a:cs typeface="Calibri Light" panose="020F0302020204030204" pitchFamily="34" charset="0"/>
                <a:sym typeface="Arial"/>
              </a:rPr>
              <a:t>• Recognising patterns and identifying relationships.</a:t>
            </a:r>
            <a:br>
              <a:rPr lang="en-GB" sz="1867" kern="0" dirty="0">
                <a:solidFill>
                  <a:srgbClr val="000000"/>
                </a:solidFill>
                <a:latin typeface="Calibri Light" panose="020F0302020204030204" pitchFamily="34" charset="0"/>
                <a:cs typeface="Calibri Light" panose="020F0302020204030204" pitchFamily="34" charset="0"/>
                <a:sym typeface="Arial"/>
              </a:rPr>
            </a:br>
            <a:r>
              <a:rPr lang="en-GB" sz="1867" kern="0" dirty="0">
                <a:solidFill>
                  <a:srgbClr val="000000"/>
                </a:solidFill>
                <a:latin typeface="Calibri Light" panose="020F0302020204030204" pitchFamily="34" charset="0"/>
                <a:cs typeface="Calibri Light" panose="020F0302020204030204" pitchFamily="34" charset="0"/>
                <a:sym typeface="Arial"/>
              </a:rPr>
              <a:t>• Predicting and applying knowledge to differing contexts.</a:t>
            </a:r>
            <a:br>
              <a:rPr lang="en-GB" sz="1867" kern="0" dirty="0">
                <a:solidFill>
                  <a:srgbClr val="000000"/>
                </a:solidFill>
                <a:latin typeface="Calibri Light" panose="020F0302020204030204" pitchFamily="34" charset="0"/>
                <a:cs typeface="Calibri Light" panose="020F0302020204030204" pitchFamily="34" charset="0"/>
                <a:sym typeface="Arial"/>
              </a:rPr>
            </a:br>
            <a:r>
              <a:rPr lang="en-GB" sz="1867" kern="0" dirty="0">
                <a:solidFill>
                  <a:srgbClr val="000000"/>
                </a:solidFill>
                <a:latin typeface="Calibri Light" panose="020F0302020204030204" pitchFamily="34" charset="0"/>
                <a:cs typeface="Calibri Light" panose="020F0302020204030204" pitchFamily="34" charset="0"/>
                <a:sym typeface="Arial"/>
              </a:rPr>
              <a:t>• Critically analysing and interpreting evidence, and drawing conclusions. </a:t>
            </a:r>
          </a:p>
          <a:p>
            <a:pPr defTabSz="1219170">
              <a:buClr>
                <a:srgbClr val="000000"/>
              </a:buClr>
            </a:pPr>
            <a:r>
              <a:rPr lang="en-GB" sz="1867" kern="0" dirty="0">
                <a:solidFill>
                  <a:srgbClr val="000000"/>
                </a:solidFill>
                <a:latin typeface="Calibri Light" panose="020F0302020204030204" pitchFamily="34" charset="0"/>
                <a:cs typeface="Calibri Light" panose="020F0302020204030204" pitchFamily="34" charset="0"/>
                <a:sym typeface="Arial"/>
              </a:rPr>
              <a:t>The history programme will be delivered by all staff in a range of teaching and learning situations with respect to the needs of individual pupils. </a:t>
            </a:r>
          </a:p>
          <a:p>
            <a:pPr defTabSz="1219170">
              <a:buClr>
                <a:srgbClr val="000000"/>
              </a:buClr>
            </a:pPr>
            <a:endParaRPr lang="en-GB" sz="1867" kern="0" dirty="0">
              <a:solidFill>
                <a:srgbClr val="000000"/>
              </a:solidFill>
              <a:latin typeface="Calibri Light" panose="020F0302020204030204" pitchFamily="34" charset="0"/>
              <a:cs typeface="Calibri Light" panose="020F0302020204030204" pitchFamily="34" charset="0"/>
              <a:sym typeface="Arial"/>
            </a:endParaRPr>
          </a:p>
        </p:txBody>
      </p:sp>
      <p:pic>
        <p:nvPicPr>
          <p:cNvPr id="3" name="Picture 2">
            <a:extLst>
              <a:ext uri="{FF2B5EF4-FFF2-40B4-BE49-F238E27FC236}">
                <a16:creationId xmlns:a16="http://schemas.microsoft.com/office/drawing/2014/main" id="{7F7FEF1D-992D-DDD0-2390-FA711B2D0571}"/>
              </a:ext>
            </a:extLst>
          </p:cNvPr>
          <p:cNvPicPr>
            <a:picLocks noChangeAspect="1"/>
          </p:cNvPicPr>
          <p:nvPr/>
        </p:nvPicPr>
        <p:blipFill>
          <a:blip r:embed="rId3"/>
          <a:stretch>
            <a:fillRect/>
          </a:stretch>
        </p:blipFill>
        <p:spPr>
          <a:xfrm>
            <a:off x="10705696" y="1"/>
            <a:ext cx="1486304" cy="1524000"/>
          </a:xfrm>
          <a:prstGeom prst="rect">
            <a:avLst/>
          </a:prstGeom>
        </p:spPr>
      </p:pic>
    </p:spTree>
    <p:extLst>
      <p:ext uri="{BB962C8B-B14F-4D97-AF65-F5344CB8AC3E}">
        <p14:creationId xmlns:p14="http://schemas.microsoft.com/office/powerpoint/2010/main" val="39316355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342;g152f3582966_0_5">
            <a:extLst>
              <a:ext uri="{FF2B5EF4-FFF2-40B4-BE49-F238E27FC236}">
                <a16:creationId xmlns:a16="http://schemas.microsoft.com/office/drawing/2014/main" id="{46154B0A-7A08-227F-E9D6-D1481D00D095}"/>
              </a:ext>
            </a:extLst>
          </p:cNvPr>
          <p:cNvSpPr txBox="1">
            <a:spLocks noGrp="1"/>
          </p:cNvSpPr>
          <p:nvPr>
            <p:ph type="title"/>
          </p:nvPr>
        </p:nvSpPr>
        <p:spPr>
          <a:xfrm>
            <a:off x="447985" y="632332"/>
            <a:ext cx="10460383" cy="763600"/>
          </a:xfrm>
          <a:prstGeom prst="rect">
            <a:avLst/>
          </a:prstGeom>
          <a:noFill/>
          <a:ln>
            <a:noFill/>
          </a:ln>
        </p:spPr>
        <p:txBody>
          <a:bodyPr spcFirstLastPara="1" wrap="square" lIns="121900" tIns="121900" rIns="121900" bIns="121900" anchor="ctr" anchorCtr="0">
            <a:noAutofit/>
          </a:bodyPr>
          <a:lstStyle/>
          <a:p>
            <a:r>
              <a:rPr lang="en" sz="5867" dirty="0">
                <a:solidFill>
                  <a:srgbClr val="0070C0"/>
                </a:solidFill>
                <a:latin typeface="Neucha"/>
                <a:ea typeface="Neucha"/>
                <a:cs typeface="Neucha"/>
                <a:sym typeface="Neucha"/>
              </a:rPr>
              <a:t>Implementation</a:t>
            </a:r>
            <a:br>
              <a:rPr lang="en" sz="5867" dirty="0">
                <a:solidFill>
                  <a:srgbClr val="0070C0"/>
                </a:solidFill>
                <a:latin typeface="Neucha"/>
                <a:ea typeface="Neucha"/>
                <a:cs typeface="Neucha"/>
                <a:sym typeface="Neucha"/>
              </a:rPr>
            </a:br>
            <a:r>
              <a:rPr lang="en" sz="4800" dirty="0">
                <a:solidFill>
                  <a:srgbClr val="0070C0"/>
                </a:solidFill>
                <a:latin typeface="Neucha"/>
                <a:ea typeface="Neucha"/>
                <a:cs typeface="Neucha"/>
                <a:sym typeface="Neucha"/>
              </a:rPr>
              <a:t>Curriculum Overviews </a:t>
            </a:r>
            <a:r>
              <a:rPr lang="en" sz="5867" dirty="0">
                <a:solidFill>
                  <a:srgbClr val="0070C0"/>
                </a:solidFill>
                <a:latin typeface="Neucha"/>
                <a:ea typeface="Neucha"/>
                <a:cs typeface="Neucha"/>
                <a:sym typeface="Neucha"/>
              </a:rPr>
              <a:t> </a:t>
            </a:r>
            <a:endParaRPr sz="5867" dirty="0">
              <a:solidFill>
                <a:srgbClr val="0070C0"/>
              </a:solidFill>
              <a:latin typeface="Neucha"/>
              <a:ea typeface="Neucha"/>
              <a:cs typeface="Neucha"/>
              <a:sym typeface="Neucha"/>
            </a:endParaRPr>
          </a:p>
        </p:txBody>
      </p:sp>
      <p:pic>
        <p:nvPicPr>
          <p:cNvPr id="6" name="Picture 5">
            <a:extLst>
              <a:ext uri="{FF2B5EF4-FFF2-40B4-BE49-F238E27FC236}">
                <a16:creationId xmlns:a16="http://schemas.microsoft.com/office/drawing/2014/main" id="{49607B3F-AE74-0097-564A-9EEDEC80EEF6}"/>
              </a:ext>
            </a:extLst>
          </p:cNvPr>
          <p:cNvPicPr>
            <a:picLocks noChangeAspect="1"/>
          </p:cNvPicPr>
          <p:nvPr/>
        </p:nvPicPr>
        <p:blipFill>
          <a:blip r:embed="rId3"/>
          <a:stretch>
            <a:fillRect/>
          </a:stretch>
        </p:blipFill>
        <p:spPr>
          <a:xfrm>
            <a:off x="10705696" y="1"/>
            <a:ext cx="1486304" cy="1524000"/>
          </a:xfrm>
          <a:prstGeom prst="rect">
            <a:avLst/>
          </a:prstGeom>
        </p:spPr>
      </p:pic>
      <p:pic>
        <p:nvPicPr>
          <p:cNvPr id="3" name="Picture 2">
            <a:extLst>
              <a:ext uri="{FF2B5EF4-FFF2-40B4-BE49-F238E27FC236}">
                <a16:creationId xmlns:a16="http://schemas.microsoft.com/office/drawing/2014/main" id="{F229A51C-82CC-5318-A459-5C8A8ED45E8B}"/>
              </a:ext>
            </a:extLst>
          </p:cNvPr>
          <p:cNvPicPr>
            <a:picLocks noChangeAspect="1"/>
          </p:cNvPicPr>
          <p:nvPr/>
        </p:nvPicPr>
        <p:blipFill>
          <a:blip r:embed="rId4"/>
          <a:stretch>
            <a:fillRect/>
          </a:stretch>
        </p:blipFill>
        <p:spPr>
          <a:xfrm>
            <a:off x="2822950" y="2282412"/>
            <a:ext cx="6748580" cy="3873152"/>
          </a:xfrm>
          <a:prstGeom prst="rect">
            <a:avLst/>
          </a:prstGeom>
        </p:spPr>
      </p:pic>
      <p:cxnSp>
        <p:nvCxnSpPr>
          <p:cNvPr id="12" name="Straight Arrow Connector 11">
            <a:extLst>
              <a:ext uri="{FF2B5EF4-FFF2-40B4-BE49-F238E27FC236}">
                <a16:creationId xmlns:a16="http://schemas.microsoft.com/office/drawing/2014/main" id="{F1E37836-D765-8E6B-5251-BC07837B2A6E}"/>
              </a:ext>
            </a:extLst>
          </p:cNvPr>
          <p:cNvCxnSpPr/>
          <p:nvPr/>
        </p:nvCxnSpPr>
        <p:spPr>
          <a:xfrm>
            <a:off x="2340864" y="2377440"/>
            <a:ext cx="198729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CE628939-311B-FF07-36C7-938EB8A12182}"/>
              </a:ext>
            </a:extLst>
          </p:cNvPr>
          <p:cNvCxnSpPr/>
          <p:nvPr/>
        </p:nvCxnSpPr>
        <p:spPr>
          <a:xfrm>
            <a:off x="2340864" y="2885440"/>
            <a:ext cx="198729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74954BB9-59B1-148B-5AD0-B6303BAB0AC4}"/>
              </a:ext>
            </a:extLst>
          </p:cNvPr>
          <p:cNvCxnSpPr/>
          <p:nvPr/>
        </p:nvCxnSpPr>
        <p:spPr>
          <a:xfrm>
            <a:off x="2367781" y="3312160"/>
            <a:ext cx="198729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6754E744-FBD6-BF0F-C62A-4039E4C3AEC5}"/>
              </a:ext>
            </a:extLst>
          </p:cNvPr>
          <p:cNvCxnSpPr/>
          <p:nvPr/>
        </p:nvCxnSpPr>
        <p:spPr>
          <a:xfrm>
            <a:off x="2367781" y="3787648"/>
            <a:ext cx="198729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8F2AE582-E579-4419-DB59-F8C9862356C4}"/>
              </a:ext>
            </a:extLst>
          </p:cNvPr>
          <p:cNvCxnSpPr/>
          <p:nvPr/>
        </p:nvCxnSpPr>
        <p:spPr>
          <a:xfrm>
            <a:off x="2340864" y="4433824"/>
            <a:ext cx="198729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EF923FFA-9D86-4562-A987-9D70F0D3CE20}"/>
              </a:ext>
            </a:extLst>
          </p:cNvPr>
          <p:cNvCxnSpPr/>
          <p:nvPr/>
        </p:nvCxnSpPr>
        <p:spPr>
          <a:xfrm>
            <a:off x="2340864" y="5250688"/>
            <a:ext cx="198729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DCCC6ACC-FCD0-BAA3-E3BC-7E49D67833D3}"/>
              </a:ext>
            </a:extLst>
          </p:cNvPr>
          <p:cNvSpPr txBox="1"/>
          <p:nvPr/>
        </p:nvSpPr>
        <p:spPr>
          <a:xfrm>
            <a:off x="969765" y="2167884"/>
            <a:ext cx="1853184" cy="379656"/>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Unit name </a:t>
            </a:r>
          </a:p>
        </p:txBody>
      </p:sp>
      <p:sp>
        <p:nvSpPr>
          <p:cNvPr id="19" name="TextBox 18">
            <a:extLst>
              <a:ext uri="{FF2B5EF4-FFF2-40B4-BE49-F238E27FC236}">
                <a16:creationId xmlns:a16="http://schemas.microsoft.com/office/drawing/2014/main" id="{6E9E0AAB-2112-A6A2-FB57-67898F850934}"/>
              </a:ext>
            </a:extLst>
          </p:cNvPr>
          <p:cNvSpPr txBox="1"/>
          <p:nvPr/>
        </p:nvSpPr>
        <p:spPr>
          <a:xfrm>
            <a:off x="0" y="2655562"/>
            <a:ext cx="2822949" cy="379656"/>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Substantive Knowledge</a:t>
            </a:r>
          </a:p>
        </p:txBody>
      </p:sp>
      <p:sp>
        <p:nvSpPr>
          <p:cNvPr id="20" name="TextBox 19">
            <a:extLst>
              <a:ext uri="{FF2B5EF4-FFF2-40B4-BE49-F238E27FC236}">
                <a16:creationId xmlns:a16="http://schemas.microsoft.com/office/drawing/2014/main" id="{C5C845BD-224E-0921-4633-074D0E1CE98E}"/>
              </a:ext>
            </a:extLst>
          </p:cNvPr>
          <p:cNvSpPr txBox="1"/>
          <p:nvPr/>
        </p:nvSpPr>
        <p:spPr>
          <a:xfrm>
            <a:off x="0" y="3115321"/>
            <a:ext cx="2542533" cy="379656"/>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Disciplinary knowledge</a:t>
            </a:r>
          </a:p>
        </p:txBody>
      </p:sp>
      <p:sp>
        <p:nvSpPr>
          <p:cNvPr id="21" name="TextBox 20">
            <a:extLst>
              <a:ext uri="{FF2B5EF4-FFF2-40B4-BE49-F238E27FC236}">
                <a16:creationId xmlns:a16="http://schemas.microsoft.com/office/drawing/2014/main" id="{EC203606-BD42-6846-2ACE-D1B6CDA0D307}"/>
              </a:ext>
            </a:extLst>
          </p:cNvPr>
          <p:cNvSpPr txBox="1"/>
          <p:nvPr/>
        </p:nvSpPr>
        <p:spPr>
          <a:xfrm>
            <a:off x="447984" y="4246880"/>
            <a:ext cx="2542533" cy="379656"/>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Enquiry question</a:t>
            </a:r>
          </a:p>
        </p:txBody>
      </p:sp>
      <p:sp>
        <p:nvSpPr>
          <p:cNvPr id="22" name="TextBox 21">
            <a:extLst>
              <a:ext uri="{FF2B5EF4-FFF2-40B4-BE49-F238E27FC236}">
                <a16:creationId xmlns:a16="http://schemas.microsoft.com/office/drawing/2014/main" id="{EA479513-5941-BA86-7BB3-49D6EDA5DC2A}"/>
              </a:ext>
            </a:extLst>
          </p:cNvPr>
          <p:cNvSpPr txBox="1"/>
          <p:nvPr/>
        </p:nvSpPr>
        <p:spPr>
          <a:xfrm>
            <a:off x="280416" y="3580215"/>
            <a:ext cx="2542533" cy="379656"/>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British Value link</a:t>
            </a:r>
          </a:p>
        </p:txBody>
      </p:sp>
      <p:sp>
        <p:nvSpPr>
          <p:cNvPr id="23" name="TextBox 22">
            <a:extLst>
              <a:ext uri="{FF2B5EF4-FFF2-40B4-BE49-F238E27FC236}">
                <a16:creationId xmlns:a16="http://schemas.microsoft.com/office/drawing/2014/main" id="{886FFD4A-6D76-2AB3-2679-59212ADE2731}"/>
              </a:ext>
            </a:extLst>
          </p:cNvPr>
          <p:cNvSpPr txBox="1"/>
          <p:nvPr/>
        </p:nvSpPr>
        <p:spPr>
          <a:xfrm>
            <a:off x="0" y="5045503"/>
            <a:ext cx="2542533"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Artefact lesson to start topic</a:t>
            </a:r>
          </a:p>
        </p:txBody>
      </p:sp>
    </p:spTree>
    <p:extLst>
      <p:ext uri="{BB962C8B-B14F-4D97-AF65-F5344CB8AC3E}">
        <p14:creationId xmlns:p14="http://schemas.microsoft.com/office/powerpoint/2010/main" val="775765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0C3D3-3E12-1EE9-89CE-3BAEC06DE299}"/>
            </a:ext>
          </a:extLst>
        </p:cNvPr>
        <p:cNvGrpSpPr/>
        <p:nvPr/>
      </p:nvGrpSpPr>
      <p:grpSpPr>
        <a:xfrm>
          <a:off x="0" y="0"/>
          <a:ext cx="0" cy="0"/>
          <a:chOff x="0" y="0"/>
          <a:chExt cx="0" cy="0"/>
        </a:xfrm>
      </p:grpSpPr>
      <p:sp>
        <p:nvSpPr>
          <p:cNvPr id="4" name="Google Shape;342;g152f3582966_0_5">
            <a:extLst>
              <a:ext uri="{FF2B5EF4-FFF2-40B4-BE49-F238E27FC236}">
                <a16:creationId xmlns:a16="http://schemas.microsoft.com/office/drawing/2014/main" id="{54C93970-A1AD-BF98-5BD5-8C51A0DF6ABF}"/>
              </a:ext>
            </a:extLst>
          </p:cNvPr>
          <p:cNvSpPr txBox="1">
            <a:spLocks noGrp="1"/>
          </p:cNvSpPr>
          <p:nvPr>
            <p:ph type="title"/>
          </p:nvPr>
        </p:nvSpPr>
        <p:spPr>
          <a:xfrm>
            <a:off x="447985" y="632332"/>
            <a:ext cx="10460383" cy="763600"/>
          </a:xfrm>
          <a:prstGeom prst="rect">
            <a:avLst/>
          </a:prstGeom>
          <a:noFill/>
          <a:ln>
            <a:noFill/>
          </a:ln>
        </p:spPr>
        <p:txBody>
          <a:bodyPr spcFirstLastPara="1" wrap="square" lIns="121900" tIns="121900" rIns="121900" bIns="121900" anchor="ctr" anchorCtr="0">
            <a:noAutofit/>
          </a:bodyPr>
          <a:lstStyle/>
          <a:p>
            <a:r>
              <a:rPr lang="en" sz="5867" dirty="0">
                <a:solidFill>
                  <a:srgbClr val="0070C0"/>
                </a:solidFill>
                <a:latin typeface="Neucha"/>
                <a:ea typeface="Neucha"/>
                <a:cs typeface="Neucha"/>
                <a:sym typeface="Neucha"/>
              </a:rPr>
              <a:t>Implementation</a:t>
            </a:r>
            <a:br>
              <a:rPr lang="en" sz="5867" dirty="0">
                <a:solidFill>
                  <a:srgbClr val="0070C0"/>
                </a:solidFill>
                <a:latin typeface="Neucha"/>
                <a:ea typeface="Neucha"/>
                <a:cs typeface="Neucha"/>
                <a:sym typeface="Neucha"/>
              </a:rPr>
            </a:br>
            <a:r>
              <a:rPr lang="en" sz="4800" dirty="0">
                <a:solidFill>
                  <a:srgbClr val="0070C0"/>
                </a:solidFill>
                <a:latin typeface="Neucha"/>
                <a:ea typeface="Neucha"/>
                <a:cs typeface="Neucha"/>
                <a:sym typeface="Neucha"/>
              </a:rPr>
              <a:t>Curriculum Overviews </a:t>
            </a:r>
            <a:r>
              <a:rPr lang="en" sz="5867" dirty="0">
                <a:solidFill>
                  <a:srgbClr val="0070C0"/>
                </a:solidFill>
                <a:latin typeface="Neucha"/>
                <a:ea typeface="Neucha"/>
                <a:cs typeface="Neucha"/>
                <a:sym typeface="Neucha"/>
              </a:rPr>
              <a:t> </a:t>
            </a:r>
            <a:endParaRPr sz="5867" dirty="0">
              <a:solidFill>
                <a:srgbClr val="0070C0"/>
              </a:solidFill>
              <a:latin typeface="Neucha"/>
              <a:ea typeface="Neucha"/>
              <a:cs typeface="Neucha"/>
              <a:sym typeface="Neucha"/>
            </a:endParaRPr>
          </a:p>
        </p:txBody>
      </p:sp>
      <p:pic>
        <p:nvPicPr>
          <p:cNvPr id="6" name="Picture 5">
            <a:extLst>
              <a:ext uri="{FF2B5EF4-FFF2-40B4-BE49-F238E27FC236}">
                <a16:creationId xmlns:a16="http://schemas.microsoft.com/office/drawing/2014/main" id="{2A2C8FE1-3B40-C28D-F6FC-BBD05952C868}"/>
              </a:ext>
            </a:extLst>
          </p:cNvPr>
          <p:cNvPicPr>
            <a:picLocks noChangeAspect="1"/>
          </p:cNvPicPr>
          <p:nvPr/>
        </p:nvPicPr>
        <p:blipFill>
          <a:blip r:embed="rId3"/>
          <a:stretch>
            <a:fillRect/>
          </a:stretch>
        </p:blipFill>
        <p:spPr>
          <a:xfrm>
            <a:off x="10705696" y="1"/>
            <a:ext cx="1486304" cy="1524000"/>
          </a:xfrm>
          <a:prstGeom prst="rect">
            <a:avLst/>
          </a:prstGeom>
        </p:spPr>
      </p:pic>
      <p:grpSp>
        <p:nvGrpSpPr>
          <p:cNvPr id="7" name="Group 6">
            <a:extLst>
              <a:ext uri="{FF2B5EF4-FFF2-40B4-BE49-F238E27FC236}">
                <a16:creationId xmlns:a16="http://schemas.microsoft.com/office/drawing/2014/main" id="{51A9D7AE-4EBD-180B-A3BD-A921212CE3B8}"/>
              </a:ext>
            </a:extLst>
          </p:cNvPr>
          <p:cNvGrpSpPr/>
          <p:nvPr/>
        </p:nvGrpSpPr>
        <p:grpSpPr>
          <a:xfrm>
            <a:off x="3709601" y="1881959"/>
            <a:ext cx="7198767" cy="4470667"/>
            <a:chOff x="1202893" y="-125168"/>
            <a:chExt cx="6921856" cy="4625039"/>
          </a:xfrm>
        </p:grpSpPr>
        <p:pic>
          <p:nvPicPr>
            <p:cNvPr id="10" name="Picture 9">
              <a:extLst>
                <a:ext uri="{FF2B5EF4-FFF2-40B4-BE49-F238E27FC236}">
                  <a16:creationId xmlns:a16="http://schemas.microsoft.com/office/drawing/2014/main" id="{498C1B2A-DDF8-B37E-C459-6E259DA49C67}"/>
                </a:ext>
              </a:extLst>
            </p:cNvPr>
            <p:cNvPicPr>
              <a:picLocks noChangeAspect="1"/>
            </p:cNvPicPr>
            <p:nvPr/>
          </p:nvPicPr>
          <p:blipFill>
            <a:blip r:embed="rId4"/>
            <a:stretch>
              <a:fillRect/>
            </a:stretch>
          </p:blipFill>
          <p:spPr>
            <a:xfrm>
              <a:off x="1202893" y="-125168"/>
              <a:ext cx="6921856" cy="1873346"/>
            </a:xfrm>
            <a:prstGeom prst="rect">
              <a:avLst/>
            </a:prstGeom>
          </p:spPr>
        </p:pic>
        <p:pic>
          <p:nvPicPr>
            <p:cNvPr id="5" name="Picture 4">
              <a:extLst>
                <a:ext uri="{FF2B5EF4-FFF2-40B4-BE49-F238E27FC236}">
                  <a16:creationId xmlns:a16="http://schemas.microsoft.com/office/drawing/2014/main" id="{23F3DB7C-E246-BE06-3984-CFEA1EA6F109}"/>
                </a:ext>
              </a:extLst>
            </p:cNvPr>
            <p:cNvPicPr>
              <a:picLocks noChangeAspect="1"/>
            </p:cNvPicPr>
            <p:nvPr/>
          </p:nvPicPr>
          <p:blipFill>
            <a:blip r:embed="rId5"/>
            <a:stretch>
              <a:fillRect/>
            </a:stretch>
          </p:blipFill>
          <p:spPr>
            <a:xfrm>
              <a:off x="1202893" y="1731129"/>
              <a:ext cx="6902805" cy="2768742"/>
            </a:xfrm>
            <a:prstGeom prst="rect">
              <a:avLst/>
            </a:prstGeom>
          </p:spPr>
        </p:pic>
      </p:grpSp>
      <p:sp>
        <p:nvSpPr>
          <p:cNvPr id="9" name="TextBox 8">
            <a:extLst>
              <a:ext uri="{FF2B5EF4-FFF2-40B4-BE49-F238E27FC236}">
                <a16:creationId xmlns:a16="http://schemas.microsoft.com/office/drawing/2014/main" id="{FFB91FC0-1B76-5738-6A8C-BAB6BA954368}"/>
              </a:ext>
            </a:extLst>
          </p:cNvPr>
          <p:cNvSpPr txBox="1"/>
          <p:nvPr/>
        </p:nvSpPr>
        <p:spPr>
          <a:xfrm>
            <a:off x="292608" y="2243328"/>
            <a:ext cx="3084576" cy="4114844"/>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Each unit has been carefully planned where there is a sequence of skill progression in the four main areas: chronology; events, people and changes; interpretation, enquiry and using sources and communication. </a:t>
            </a:r>
          </a:p>
          <a:p>
            <a:pPr defTabSz="1219170">
              <a:buClr>
                <a:srgbClr val="000000"/>
              </a:buClr>
            </a:pPr>
            <a:endPar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endParaRPr>
          </a:p>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Teachers have access to the resources which indicated a clear progression of skills and which units the skills will be developed further. </a:t>
            </a:r>
          </a:p>
        </p:txBody>
      </p:sp>
    </p:spTree>
    <p:extLst>
      <p:ext uri="{BB962C8B-B14F-4D97-AF65-F5344CB8AC3E}">
        <p14:creationId xmlns:p14="http://schemas.microsoft.com/office/powerpoint/2010/main" val="3207756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15E60-28A8-0084-F8C4-3FA06E92E3F8}"/>
            </a:ext>
          </a:extLst>
        </p:cNvPr>
        <p:cNvGrpSpPr/>
        <p:nvPr/>
      </p:nvGrpSpPr>
      <p:grpSpPr>
        <a:xfrm>
          <a:off x="0" y="0"/>
          <a:ext cx="0" cy="0"/>
          <a:chOff x="0" y="0"/>
          <a:chExt cx="0" cy="0"/>
        </a:xfrm>
      </p:grpSpPr>
      <p:sp>
        <p:nvSpPr>
          <p:cNvPr id="4" name="Google Shape;342;g152f3582966_0_5">
            <a:extLst>
              <a:ext uri="{FF2B5EF4-FFF2-40B4-BE49-F238E27FC236}">
                <a16:creationId xmlns:a16="http://schemas.microsoft.com/office/drawing/2014/main" id="{4EC96B68-B850-6409-F740-C219B00699B9}"/>
              </a:ext>
            </a:extLst>
          </p:cNvPr>
          <p:cNvSpPr txBox="1">
            <a:spLocks noGrp="1"/>
          </p:cNvSpPr>
          <p:nvPr>
            <p:ph type="title"/>
          </p:nvPr>
        </p:nvSpPr>
        <p:spPr>
          <a:xfrm>
            <a:off x="447985" y="632332"/>
            <a:ext cx="10460383" cy="763600"/>
          </a:xfrm>
          <a:prstGeom prst="rect">
            <a:avLst/>
          </a:prstGeom>
          <a:noFill/>
          <a:ln>
            <a:noFill/>
          </a:ln>
        </p:spPr>
        <p:txBody>
          <a:bodyPr spcFirstLastPara="1" wrap="square" lIns="121900" tIns="121900" rIns="121900" bIns="121900" anchor="ctr" anchorCtr="0">
            <a:noAutofit/>
          </a:bodyPr>
          <a:lstStyle/>
          <a:p>
            <a:r>
              <a:rPr lang="en" sz="5867" dirty="0">
                <a:solidFill>
                  <a:srgbClr val="0070C0"/>
                </a:solidFill>
                <a:latin typeface="Neucha"/>
                <a:ea typeface="Neucha"/>
                <a:cs typeface="Neucha"/>
                <a:sym typeface="Neucha"/>
              </a:rPr>
              <a:t>Implementation</a:t>
            </a:r>
            <a:br>
              <a:rPr lang="en" sz="5867" dirty="0">
                <a:solidFill>
                  <a:srgbClr val="0070C0"/>
                </a:solidFill>
                <a:latin typeface="Neucha"/>
                <a:ea typeface="Neucha"/>
                <a:cs typeface="Neucha"/>
                <a:sym typeface="Neucha"/>
              </a:rPr>
            </a:br>
            <a:r>
              <a:rPr lang="en" sz="4800" dirty="0">
                <a:solidFill>
                  <a:srgbClr val="0070C0"/>
                </a:solidFill>
                <a:latin typeface="Neucha"/>
                <a:ea typeface="Neucha"/>
                <a:cs typeface="Neucha"/>
                <a:sym typeface="Neucha"/>
              </a:rPr>
              <a:t>Curriculum Overviews </a:t>
            </a:r>
            <a:r>
              <a:rPr lang="en" sz="5867" dirty="0">
                <a:solidFill>
                  <a:srgbClr val="0070C0"/>
                </a:solidFill>
                <a:latin typeface="Neucha"/>
                <a:ea typeface="Neucha"/>
                <a:cs typeface="Neucha"/>
                <a:sym typeface="Neucha"/>
              </a:rPr>
              <a:t> </a:t>
            </a:r>
            <a:endParaRPr sz="5867" dirty="0">
              <a:solidFill>
                <a:srgbClr val="0070C0"/>
              </a:solidFill>
              <a:latin typeface="Neucha"/>
              <a:ea typeface="Neucha"/>
              <a:cs typeface="Neucha"/>
              <a:sym typeface="Neucha"/>
            </a:endParaRPr>
          </a:p>
        </p:txBody>
      </p:sp>
      <p:pic>
        <p:nvPicPr>
          <p:cNvPr id="6" name="Picture 5">
            <a:extLst>
              <a:ext uri="{FF2B5EF4-FFF2-40B4-BE49-F238E27FC236}">
                <a16:creationId xmlns:a16="http://schemas.microsoft.com/office/drawing/2014/main" id="{B2C1E4E0-84C4-63B0-D1B2-A2D4B21DEAA7}"/>
              </a:ext>
            </a:extLst>
          </p:cNvPr>
          <p:cNvPicPr>
            <a:picLocks noChangeAspect="1"/>
          </p:cNvPicPr>
          <p:nvPr/>
        </p:nvPicPr>
        <p:blipFill>
          <a:blip r:embed="rId3"/>
          <a:stretch>
            <a:fillRect/>
          </a:stretch>
        </p:blipFill>
        <p:spPr>
          <a:xfrm>
            <a:off x="10705696" y="1"/>
            <a:ext cx="1486304" cy="1524000"/>
          </a:xfrm>
          <a:prstGeom prst="rect">
            <a:avLst/>
          </a:prstGeom>
        </p:spPr>
      </p:pic>
      <p:pic>
        <p:nvPicPr>
          <p:cNvPr id="9" name="Picture 8">
            <a:extLst>
              <a:ext uri="{FF2B5EF4-FFF2-40B4-BE49-F238E27FC236}">
                <a16:creationId xmlns:a16="http://schemas.microsoft.com/office/drawing/2014/main" id="{4FA1B1CA-ECAE-F9E3-E10C-299464619997}"/>
              </a:ext>
            </a:extLst>
          </p:cNvPr>
          <p:cNvPicPr>
            <a:picLocks noChangeAspect="1"/>
          </p:cNvPicPr>
          <p:nvPr/>
        </p:nvPicPr>
        <p:blipFill>
          <a:blip r:embed="rId4"/>
          <a:stretch>
            <a:fillRect/>
          </a:stretch>
        </p:blipFill>
        <p:spPr>
          <a:xfrm>
            <a:off x="6592575" y="2028263"/>
            <a:ext cx="5495149" cy="4496031"/>
          </a:xfrm>
          <a:prstGeom prst="rect">
            <a:avLst/>
          </a:prstGeom>
        </p:spPr>
      </p:pic>
      <p:cxnSp>
        <p:nvCxnSpPr>
          <p:cNvPr id="11" name="Straight Arrow Connector 10">
            <a:extLst>
              <a:ext uri="{FF2B5EF4-FFF2-40B4-BE49-F238E27FC236}">
                <a16:creationId xmlns:a16="http://schemas.microsoft.com/office/drawing/2014/main" id="{9D4328EF-139C-A949-5537-B87B115ABCF3}"/>
              </a:ext>
            </a:extLst>
          </p:cNvPr>
          <p:cNvCxnSpPr>
            <a:cxnSpLocks/>
          </p:cNvCxnSpPr>
          <p:nvPr/>
        </p:nvCxnSpPr>
        <p:spPr>
          <a:xfrm>
            <a:off x="865833" y="2450592"/>
            <a:ext cx="85032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21AE1EA9-D313-0509-17CB-36017C0DDED9}"/>
              </a:ext>
            </a:extLst>
          </p:cNvPr>
          <p:cNvSpPr txBox="1"/>
          <p:nvPr/>
        </p:nvSpPr>
        <p:spPr>
          <a:xfrm>
            <a:off x="-65668" y="2150182"/>
            <a:ext cx="1356661" cy="954300"/>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National Curriculum objectives</a:t>
            </a:r>
          </a:p>
        </p:txBody>
      </p:sp>
      <p:cxnSp>
        <p:nvCxnSpPr>
          <p:cNvPr id="15" name="Straight Arrow Connector 14">
            <a:extLst>
              <a:ext uri="{FF2B5EF4-FFF2-40B4-BE49-F238E27FC236}">
                <a16:creationId xmlns:a16="http://schemas.microsoft.com/office/drawing/2014/main" id="{8BA59F67-493E-CAAC-5FEA-7C8010C1D622}"/>
              </a:ext>
            </a:extLst>
          </p:cNvPr>
          <p:cNvCxnSpPr>
            <a:cxnSpLocks/>
          </p:cNvCxnSpPr>
          <p:nvPr/>
        </p:nvCxnSpPr>
        <p:spPr>
          <a:xfrm>
            <a:off x="1158240" y="5035296"/>
            <a:ext cx="181660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22DBEFAB-071A-E63A-3D9B-7B813A743C72}"/>
              </a:ext>
            </a:extLst>
          </p:cNvPr>
          <p:cNvSpPr txBox="1"/>
          <p:nvPr/>
        </p:nvSpPr>
        <p:spPr>
          <a:xfrm>
            <a:off x="-65669" y="4456175"/>
            <a:ext cx="1452436"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Disciplinary knowledge</a:t>
            </a:r>
          </a:p>
        </p:txBody>
      </p:sp>
      <p:sp>
        <p:nvSpPr>
          <p:cNvPr id="21" name="TextBox 20">
            <a:extLst>
              <a:ext uri="{FF2B5EF4-FFF2-40B4-BE49-F238E27FC236}">
                <a16:creationId xmlns:a16="http://schemas.microsoft.com/office/drawing/2014/main" id="{3815DCDB-6C86-ABBE-59D3-9F9F9051E3C4}"/>
              </a:ext>
            </a:extLst>
          </p:cNvPr>
          <p:cNvSpPr txBox="1"/>
          <p:nvPr/>
        </p:nvSpPr>
        <p:spPr>
          <a:xfrm>
            <a:off x="5158514" y="391815"/>
            <a:ext cx="2294293" cy="954300"/>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Substantive knowledge and enquiry questions</a:t>
            </a:r>
          </a:p>
        </p:txBody>
      </p:sp>
      <p:cxnSp>
        <p:nvCxnSpPr>
          <p:cNvPr id="23" name="Straight Arrow Connector 22">
            <a:extLst>
              <a:ext uri="{FF2B5EF4-FFF2-40B4-BE49-F238E27FC236}">
                <a16:creationId xmlns:a16="http://schemas.microsoft.com/office/drawing/2014/main" id="{0EA9DB9E-7041-8B50-344F-92B937500E4B}"/>
              </a:ext>
            </a:extLst>
          </p:cNvPr>
          <p:cNvCxnSpPr/>
          <p:nvPr/>
        </p:nvCxnSpPr>
        <p:spPr>
          <a:xfrm flipH="1">
            <a:off x="7290817" y="1696343"/>
            <a:ext cx="2260889" cy="18332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2D4A618A-EC1D-52D6-95F0-57B57E2D93CD}"/>
              </a:ext>
            </a:extLst>
          </p:cNvPr>
          <p:cNvSpPr txBox="1"/>
          <p:nvPr/>
        </p:nvSpPr>
        <p:spPr>
          <a:xfrm>
            <a:off x="8757609" y="884257"/>
            <a:ext cx="1486304"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Vocabulary progression</a:t>
            </a:r>
          </a:p>
        </p:txBody>
      </p:sp>
      <p:cxnSp>
        <p:nvCxnSpPr>
          <p:cNvPr id="26" name="Straight Arrow Connector 25">
            <a:extLst>
              <a:ext uri="{FF2B5EF4-FFF2-40B4-BE49-F238E27FC236}">
                <a16:creationId xmlns:a16="http://schemas.microsoft.com/office/drawing/2014/main" id="{99739CDA-5B28-73B6-9928-C4944E015F1E}"/>
              </a:ext>
            </a:extLst>
          </p:cNvPr>
          <p:cNvCxnSpPr>
            <a:cxnSpLocks/>
          </p:cNvCxnSpPr>
          <p:nvPr/>
        </p:nvCxnSpPr>
        <p:spPr>
          <a:xfrm flipV="1">
            <a:off x="8107680" y="6096000"/>
            <a:ext cx="0" cy="5867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A4AC5DCC-6F53-B778-DC30-EB43EBA8D797}"/>
              </a:ext>
            </a:extLst>
          </p:cNvPr>
          <p:cNvSpPr txBox="1"/>
          <p:nvPr/>
        </p:nvSpPr>
        <p:spPr>
          <a:xfrm>
            <a:off x="6769775" y="6477605"/>
            <a:ext cx="2671136" cy="379656"/>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Cross-curricular links</a:t>
            </a:r>
          </a:p>
        </p:txBody>
      </p:sp>
      <p:grpSp>
        <p:nvGrpSpPr>
          <p:cNvPr id="31" name="Group 30">
            <a:extLst>
              <a:ext uri="{FF2B5EF4-FFF2-40B4-BE49-F238E27FC236}">
                <a16:creationId xmlns:a16="http://schemas.microsoft.com/office/drawing/2014/main" id="{D99A1C33-D3CF-E47F-7F5B-7A225A78AFAA}"/>
              </a:ext>
            </a:extLst>
          </p:cNvPr>
          <p:cNvGrpSpPr/>
          <p:nvPr/>
        </p:nvGrpSpPr>
        <p:grpSpPr>
          <a:xfrm>
            <a:off x="1544165" y="2055886"/>
            <a:ext cx="4891015" cy="4800580"/>
            <a:chOff x="1158123" y="1541914"/>
            <a:chExt cx="3668261" cy="3600435"/>
          </a:xfrm>
        </p:grpSpPr>
        <p:pic>
          <p:nvPicPr>
            <p:cNvPr id="3" name="Picture 2">
              <a:extLst>
                <a:ext uri="{FF2B5EF4-FFF2-40B4-BE49-F238E27FC236}">
                  <a16:creationId xmlns:a16="http://schemas.microsoft.com/office/drawing/2014/main" id="{970930F1-1435-3DCF-34D1-EAAA94C500DA}"/>
                </a:ext>
              </a:extLst>
            </p:cNvPr>
            <p:cNvPicPr>
              <a:picLocks noChangeAspect="1"/>
            </p:cNvPicPr>
            <p:nvPr/>
          </p:nvPicPr>
          <p:blipFill>
            <a:blip r:embed="rId5"/>
            <a:stretch>
              <a:fillRect/>
            </a:stretch>
          </p:blipFill>
          <p:spPr>
            <a:xfrm>
              <a:off x="1158123" y="1541914"/>
              <a:ext cx="3668261" cy="3600435"/>
            </a:xfrm>
            <a:prstGeom prst="rect">
              <a:avLst/>
            </a:prstGeom>
          </p:spPr>
        </p:pic>
        <p:pic>
          <p:nvPicPr>
            <p:cNvPr id="30" name="Picture 29">
              <a:extLst>
                <a:ext uri="{FF2B5EF4-FFF2-40B4-BE49-F238E27FC236}">
                  <a16:creationId xmlns:a16="http://schemas.microsoft.com/office/drawing/2014/main" id="{FEE6154F-CB8E-8E47-0FF8-3C462B945DDD}"/>
                </a:ext>
              </a:extLst>
            </p:cNvPr>
            <p:cNvPicPr>
              <a:picLocks noChangeAspect="1"/>
            </p:cNvPicPr>
            <p:nvPr/>
          </p:nvPicPr>
          <p:blipFill>
            <a:blip r:embed="rId6"/>
            <a:stretch>
              <a:fillRect/>
            </a:stretch>
          </p:blipFill>
          <p:spPr>
            <a:xfrm>
              <a:off x="3490206" y="1690870"/>
              <a:ext cx="1336178" cy="3372021"/>
            </a:xfrm>
            <a:prstGeom prst="rect">
              <a:avLst/>
            </a:prstGeom>
          </p:spPr>
        </p:pic>
      </p:grpSp>
      <p:cxnSp>
        <p:nvCxnSpPr>
          <p:cNvPr id="20" name="Straight Arrow Connector 19">
            <a:extLst>
              <a:ext uri="{FF2B5EF4-FFF2-40B4-BE49-F238E27FC236}">
                <a16:creationId xmlns:a16="http://schemas.microsoft.com/office/drawing/2014/main" id="{241A397A-5015-183D-0ECA-9FC6FC27AB2F}"/>
              </a:ext>
            </a:extLst>
          </p:cNvPr>
          <p:cNvCxnSpPr>
            <a:cxnSpLocks/>
          </p:cNvCxnSpPr>
          <p:nvPr/>
        </p:nvCxnSpPr>
        <p:spPr>
          <a:xfrm flipH="1">
            <a:off x="4413505" y="1376701"/>
            <a:ext cx="1264671" cy="13665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848F18E3-760B-AC30-A5F6-27392619677C}"/>
              </a:ext>
            </a:extLst>
          </p:cNvPr>
          <p:cNvCxnSpPr>
            <a:cxnSpLocks/>
          </p:cNvCxnSpPr>
          <p:nvPr/>
        </p:nvCxnSpPr>
        <p:spPr>
          <a:xfrm flipH="1">
            <a:off x="5566386" y="692732"/>
            <a:ext cx="2348204" cy="17584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4879921-0613-A062-C197-68F64B42C555}"/>
              </a:ext>
            </a:extLst>
          </p:cNvPr>
          <p:cNvSpPr txBox="1"/>
          <p:nvPr/>
        </p:nvSpPr>
        <p:spPr>
          <a:xfrm>
            <a:off x="7903417" y="-13809"/>
            <a:ext cx="1486304" cy="954300"/>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Prior and future learning</a:t>
            </a:r>
          </a:p>
        </p:txBody>
      </p:sp>
      <p:cxnSp>
        <p:nvCxnSpPr>
          <p:cNvPr id="37" name="Straight Arrow Connector 36">
            <a:extLst>
              <a:ext uri="{FF2B5EF4-FFF2-40B4-BE49-F238E27FC236}">
                <a16:creationId xmlns:a16="http://schemas.microsoft.com/office/drawing/2014/main" id="{FA472A00-B0F7-21B5-43E1-AA613046AB27}"/>
              </a:ext>
            </a:extLst>
          </p:cNvPr>
          <p:cNvCxnSpPr>
            <a:cxnSpLocks/>
          </p:cNvCxnSpPr>
          <p:nvPr/>
        </p:nvCxnSpPr>
        <p:spPr>
          <a:xfrm flipV="1">
            <a:off x="10908368" y="4456175"/>
            <a:ext cx="149777" cy="206811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CAD16E69-524D-7161-E375-686CC3D258FA}"/>
              </a:ext>
            </a:extLst>
          </p:cNvPr>
          <p:cNvSpPr txBox="1"/>
          <p:nvPr/>
        </p:nvSpPr>
        <p:spPr>
          <a:xfrm>
            <a:off x="9481363" y="6498142"/>
            <a:ext cx="2940957" cy="379656"/>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Curriculum enhancements</a:t>
            </a:r>
          </a:p>
        </p:txBody>
      </p:sp>
    </p:spTree>
    <p:extLst>
      <p:ext uri="{BB962C8B-B14F-4D97-AF65-F5344CB8AC3E}">
        <p14:creationId xmlns:p14="http://schemas.microsoft.com/office/powerpoint/2010/main" val="11406593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9F811-5716-F2D2-6B3B-54EB051DAE15}"/>
            </a:ext>
          </a:extLst>
        </p:cNvPr>
        <p:cNvGrpSpPr/>
        <p:nvPr/>
      </p:nvGrpSpPr>
      <p:grpSpPr>
        <a:xfrm>
          <a:off x="0" y="0"/>
          <a:ext cx="0" cy="0"/>
          <a:chOff x="0" y="0"/>
          <a:chExt cx="0" cy="0"/>
        </a:xfrm>
      </p:grpSpPr>
      <p:sp>
        <p:nvSpPr>
          <p:cNvPr id="4" name="Google Shape;342;g152f3582966_0_5">
            <a:extLst>
              <a:ext uri="{FF2B5EF4-FFF2-40B4-BE49-F238E27FC236}">
                <a16:creationId xmlns:a16="http://schemas.microsoft.com/office/drawing/2014/main" id="{95743D02-410A-B185-8ED0-6B98BEF5A102}"/>
              </a:ext>
            </a:extLst>
          </p:cNvPr>
          <p:cNvSpPr txBox="1">
            <a:spLocks noGrp="1"/>
          </p:cNvSpPr>
          <p:nvPr>
            <p:ph type="title"/>
          </p:nvPr>
        </p:nvSpPr>
        <p:spPr>
          <a:xfrm>
            <a:off x="447985" y="632332"/>
            <a:ext cx="10460383" cy="763600"/>
          </a:xfrm>
          <a:prstGeom prst="rect">
            <a:avLst/>
          </a:prstGeom>
          <a:noFill/>
          <a:ln>
            <a:noFill/>
          </a:ln>
        </p:spPr>
        <p:txBody>
          <a:bodyPr spcFirstLastPara="1" wrap="square" lIns="121900" tIns="121900" rIns="121900" bIns="121900" anchor="ctr" anchorCtr="0">
            <a:noAutofit/>
          </a:bodyPr>
          <a:lstStyle/>
          <a:p>
            <a:r>
              <a:rPr lang="en" sz="5867" dirty="0">
                <a:solidFill>
                  <a:srgbClr val="0070C0"/>
                </a:solidFill>
                <a:latin typeface="Neucha"/>
                <a:ea typeface="Neucha"/>
                <a:cs typeface="Neucha"/>
                <a:sym typeface="Neucha"/>
              </a:rPr>
              <a:t>Implementation</a:t>
            </a:r>
            <a:br>
              <a:rPr lang="en" sz="5867" dirty="0">
                <a:solidFill>
                  <a:srgbClr val="0070C0"/>
                </a:solidFill>
                <a:latin typeface="Neucha"/>
                <a:ea typeface="Neucha"/>
                <a:cs typeface="Neucha"/>
                <a:sym typeface="Neucha"/>
              </a:rPr>
            </a:br>
            <a:r>
              <a:rPr lang="en" sz="4800" dirty="0">
                <a:solidFill>
                  <a:srgbClr val="0070C0"/>
                </a:solidFill>
                <a:latin typeface="Neucha"/>
                <a:ea typeface="Neucha"/>
                <a:cs typeface="Neucha"/>
                <a:sym typeface="Neucha"/>
              </a:rPr>
              <a:t>Curriculum Overviews </a:t>
            </a:r>
            <a:r>
              <a:rPr lang="en" sz="5867" dirty="0">
                <a:solidFill>
                  <a:srgbClr val="0070C0"/>
                </a:solidFill>
                <a:latin typeface="Neucha"/>
                <a:ea typeface="Neucha"/>
                <a:cs typeface="Neucha"/>
                <a:sym typeface="Neucha"/>
              </a:rPr>
              <a:t> </a:t>
            </a:r>
            <a:endParaRPr sz="5867" dirty="0">
              <a:solidFill>
                <a:srgbClr val="0070C0"/>
              </a:solidFill>
              <a:latin typeface="Neucha"/>
              <a:ea typeface="Neucha"/>
              <a:cs typeface="Neucha"/>
              <a:sym typeface="Neucha"/>
            </a:endParaRPr>
          </a:p>
        </p:txBody>
      </p:sp>
      <p:pic>
        <p:nvPicPr>
          <p:cNvPr id="6" name="Picture 5">
            <a:extLst>
              <a:ext uri="{FF2B5EF4-FFF2-40B4-BE49-F238E27FC236}">
                <a16:creationId xmlns:a16="http://schemas.microsoft.com/office/drawing/2014/main" id="{FDAC701F-D7B3-2CB4-B616-82FC092E42E6}"/>
              </a:ext>
            </a:extLst>
          </p:cNvPr>
          <p:cNvPicPr>
            <a:picLocks noChangeAspect="1"/>
          </p:cNvPicPr>
          <p:nvPr/>
        </p:nvPicPr>
        <p:blipFill>
          <a:blip r:embed="rId3"/>
          <a:stretch>
            <a:fillRect/>
          </a:stretch>
        </p:blipFill>
        <p:spPr>
          <a:xfrm>
            <a:off x="10705696" y="1"/>
            <a:ext cx="1486304" cy="1524000"/>
          </a:xfrm>
          <a:prstGeom prst="rect">
            <a:avLst/>
          </a:prstGeom>
        </p:spPr>
      </p:pic>
      <p:pic>
        <p:nvPicPr>
          <p:cNvPr id="5" name="Picture 4">
            <a:extLst>
              <a:ext uri="{FF2B5EF4-FFF2-40B4-BE49-F238E27FC236}">
                <a16:creationId xmlns:a16="http://schemas.microsoft.com/office/drawing/2014/main" id="{1E65C022-19CA-4DD7-3A34-E7000651BDE8}"/>
              </a:ext>
            </a:extLst>
          </p:cNvPr>
          <p:cNvPicPr>
            <a:picLocks noChangeAspect="1"/>
          </p:cNvPicPr>
          <p:nvPr/>
        </p:nvPicPr>
        <p:blipFill>
          <a:blip r:embed="rId4"/>
          <a:stretch>
            <a:fillRect/>
          </a:stretch>
        </p:blipFill>
        <p:spPr>
          <a:xfrm>
            <a:off x="5794674" y="1014132"/>
            <a:ext cx="5495149" cy="5342741"/>
          </a:xfrm>
          <a:prstGeom prst="rect">
            <a:avLst/>
          </a:prstGeom>
        </p:spPr>
      </p:pic>
      <p:cxnSp>
        <p:nvCxnSpPr>
          <p:cNvPr id="8" name="Straight Arrow Connector 7">
            <a:extLst>
              <a:ext uri="{FF2B5EF4-FFF2-40B4-BE49-F238E27FC236}">
                <a16:creationId xmlns:a16="http://schemas.microsoft.com/office/drawing/2014/main" id="{2BDDFA65-B62C-D564-68C3-88E03921C919}"/>
              </a:ext>
            </a:extLst>
          </p:cNvPr>
          <p:cNvCxnSpPr/>
          <p:nvPr/>
        </p:nvCxnSpPr>
        <p:spPr>
          <a:xfrm flipV="1">
            <a:off x="4120896" y="1828800"/>
            <a:ext cx="2109216" cy="3413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381B463D-4BF2-6585-21DB-C05CB334329D}"/>
              </a:ext>
            </a:extLst>
          </p:cNvPr>
          <p:cNvSpPr txBox="1"/>
          <p:nvPr/>
        </p:nvSpPr>
        <p:spPr>
          <a:xfrm>
            <a:off x="2259409" y="1913923"/>
            <a:ext cx="2038780" cy="379656"/>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Lesson objectives</a:t>
            </a:r>
          </a:p>
        </p:txBody>
      </p:sp>
      <p:cxnSp>
        <p:nvCxnSpPr>
          <p:cNvPr id="11" name="Straight Arrow Connector 10">
            <a:extLst>
              <a:ext uri="{FF2B5EF4-FFF2-40B4-BE49-F238E27FC236}">
                <a16:creationId xmlns:a16="http://schemas.microsoft.com/office/drawing/2014/main" id="{FD7FC0D9-4996-6AB5-B47F-E2952B406501}"/>
              </a:ext>
            </a:extLst>
          </p:cNvPr>
          <p:cNvCxnSpPr/>
          <p:nvPr/>
        </p:nvCxnSpPr>
        <p:spPr>
          <a:xfrm flipV="1">
            <a:off x="4120896" y="2718505"/>
            <a:ext cx="2109216" cy="3413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42F170B2-A450-20BC-D05D-9F9B0056B17E}"/>
              </a:ext>
            </a:extLst>
          </p:cNvPr>
          <p:cNvSpPr txBox="1"/>
          <p:nvPr/>
        </p:nvSpPr>
        <p:spPr>
          <a:xfrm>
            <a:off x="2392877" y="2731373"/>
            <a:ext cx="2038780"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Success Criteria (Steps to success)</a:t>
            </a:r>
          </a:p>
        </p:txBody>
      </p:sp>
      <p:cxnSp>
        <p:nvCxnSpPr>
          <p:cNvPr id="13" name="Straight Arrow Connector 12">
            <a:extLst>
              <a:ext uri="{FF2B5EF4-FFF2-40B4-BE49-F238E27FC236}">
                <a16:creationId xmlns:a16="http://schemas.microsoft.com/office/drawing/2014/main" id="{8DB2B49A-A875-AC7A-9BB1-49EB3C6B427F}"/>
              </a:ext>
            </a:extLst>
          </p:cNvPr>
          <p:cNvCxnSpPr>
            <a:cxnSpLocks/>
          </p:cNvCxnSpPr>
          <p:nvPr/>
        </p:nvCxnSpPr>
        <p:spPr>
          <a:xfrm flipV="1">
            <a:off x="2858480" y="3577873"/>
            <a:ext cx="7236496" cy="11305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5B283880-A9B1-3854-AD1E-E3302AC8D4CF}"/>
              </a:ext>
            </a:extLst>
          </p:cNvPr>
          <p:cNvSpPr txBox="1"/>
          <p:nvPr/>
        </p:nvSpPr>
        <p:spPr>
          <a:xfrm>
            <a:off x="1029861" y="3661937"/>
            <a:ext cx="2038780"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Deeper learning opportunities</a:t>
            </a:r>
          </a:p>
        </p:txBody>
      </p:sp>
      <p:cxnSp>
        <p:nvCxnSpPr>
          <p:cNvPr id="16" name="Straight Arrow Connector 15">
            <a:extLst>
              <a:ext uri="{FF2B5EF4-FFF2-40B4-BE49-F238E27FC236}">
                <a16:creationId xmlns:a16="http://schemas.microsoft.com/office/drawing/2014/main" id="{3677FAAB-7A35-5E2D-B4EF-9BE93EF1C8FC}"/>
              </a:ext>
            </a:extLst>
          </p:cNvPr>
          <p:cNvCxnSpPr>
            <a:cxnSpLocks/>
          </p:cNvCxnSpPr>
          <p:nvPr/>
        </p:nvCxnSpPr>
        <p:spPr>
          <a:xfrm flipV="1">
            <a:off x="2858480" y="2803629"/>
            <a:ext cx="7236496" cy="11305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090FE28C-ACB9-26C3-2AA0-A318435A127F}"/>
              </a:ext>
            </a:extLst>
          </p:cNvPr>
          <p:cNvSpPr txBox="1"/>
          <p:nvPr/>
        </p:nvSpPr>
        <p:spPr>
          <a:xfrm>
            <a:off x="1077634" y="4487883"/>
            <a:ext cx="2038780" cy="666977"/>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Adaptation and scaffolding </a:t>
            </a:r>
          </a:p>
        </p:txBody>
      </p:sp>
    </p:spTree>
    <p:extLst>
      <p:ext uri="{BB962C8B-B14F-4D97-AF65-F5344CB8AC3E}">
        <p14:creationId xmlns:p14="http://schemas.microsoft.com/office/powerpoint/2010/main" val="2769117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70940-79FE-85F4-66EB-AFEE927231ED}"/>
            </a:ext>
          </a:extLst>
        </p:cNvPr>
        <p:cNvGrpSpPr/>
        <p:nvPr/>
      </p:nvGrpSpPr>
      <p:grpSpPr>
        <a:xfrm>
          <a:off x="0" y="0"/>
          <a:ext cx="0" cy="0"/>
          <a:chOff x="0" y="0"/>
          <a:chExt cx="0" cy="0"/>
        </a:xfrm>
      </p:grpSpPr>
      <p:sp>
        <p:nvSpPr>
          <p:cNvPr id="4" name="Google Shape;342;g152f3582966_0_5">
            <a:extLst>
              <a:ext uri="{FF2B5EF4-FFF2-40B4-BE49-F238E27FC236}">
                <a16:creationId xmlns:a16="http://schemas.microsoft.com/office/drawing/2014/main" id="{86A3B067-7872-404A-BB9A-556FA6E254BF}"/>
              </a:ext>
            </a:extLst>
          </p:cNvPr>
          <p:cNvSpPr txBox="1">
            <a:spLocks noGrp="1"/>
          </p:cNvSpPr>
          <p:nvPr>
            <p:ph type="title"/>
          </p:nvPr>
        </p:nvSpPr>
        <p:spPr>
          <a:xfrm>
            <a:off x="447985" y="632332"/>
            <a:ext cx="10460383" cy="763600"/>
          </a:xfrm>
          <a:prstGeom prst="rect">
            <a:avLst/>
          </a:prstGeom>
          <a:noFill/>
          <a:ln>
            <a:noFill/>
          </a:ln>
        </p:spPr>
        <p:txBody>
          <a:bodyPr spcFirstLastPara="1" wrap="square" lIns="121900" tIns="121900" rIns="121900" bIns="121900" anchor="ctr" anchorCtr="0">
            <a:noAutofit/>
          </a:bodyPr>
          <a:lstStyle/>
          <a:p>
            <a:r>
              <a:rPr lang="en" sz="5867" dirty="0">
                <a:solidFill>
                  <a:srgbClr val="0070C0"/>
                </a:solidFill>
                <a:latin typeface="Neucha"/>
                <a:ea typeface="Neucha"/>
                <a:cs typeface="Neucha"/>
                <a:sym typeface="Neucha"/>
              </a:rPr>
              <a:t>Implementation</a:t>
            </a:r>
            <a:br>
              <a:rPr lang="en" sz="5867" dirty="0">
                <a:solidFill>
                  <a:srgbClr val="0070C0"/>
                </a:solidFill>
                <a:latin typeface="Neucha"/>
                <a:ea typeface="Neucha"/>
                <a:cs typeface="Neucha"/>
                <a:sym typeface="Neucha"/>
              </a:rPr>
            </a:br>
            <a:r>
              <a:rPr lang="en" sz="4800" dirty="0">
                <a:solidFill>
                  <a:srgbClr val="0070C0"/>
                </a:solidFill>
                <a:latin typeface="Neucha"/>
                <a:ea typeface="Neucha"/>
                <a:cs typeface="Neucha"/>
                <a:sym typeface="Neucha"/>
              </a:rPr>
              <a:t>Curriculum Overviews </a:t>
            </a:r>
            <a:r>
              <a:rPr lang="en" sz="5867" dirty="0">
                <a:solidFill>
                  <a:srgbClr val="0070C0"/>
                </a:solidFill>
                <a:latin typeface="Neucha"/>
                <a:ea typeface="Neucha"/>
                <a:cs typeface="Neucha"/>
                <a:sym typeface="Neucha"/>
              </a:rPr>
              <a:t> </a:t>
            </a:r>
            <a:endParaRPr sz="5867" dirty="0">
              <a:solidFill>
                <a:srgbClr val="0070C0"/>
              </a:solidFill>
              <a:latin typeface="Neucha"/>
              <a:ea typeface="Neucha"/>
              <a:cs typeface="Neucha"/>
              <a:sym typeface="Neucha"/>
            </a:endParaRPr>
          </a:p>
        </p:txBody>
      </p:sp>
      <p:pic>
        <p:nvPicPr>
          <p:cNvPr id="6" name="Picture 5">
            <a:extLst>
              <a:ext uri="{FF2B5EF4-FFF2-40B4-BE49-F238E27FC236}">
                <a16:creationId xmlns:a16="http://schemas.microsoft.com/office/drawing/2014/main" id="{F09B3780-C5B2-E647-A9F5-13C4733730E3}"/>
              </a:ext>
            </a:extLst>
          </p:cNvPr>
          <p:cNvPicPr>
            <a:picLocks noChangeAspect="1"/>
          </p:cNvPicPr>
          <p:nvPr/>
        </p:nvPicPr>
        <p:blipFill>
          <a:blip r:embed="rId3"/>
          <a:stretch>
            <a:fillRect/>
          </a:stretch>
        </p:blipFill>
        <p:spPr>
          <a:xfrm>
            <a:off x="10705696" y="1"/>
            <a:ext cx="1486304" cy="1524000"/>
          </a:xfrm>
          <a:prstGeom prst="rect">
            <a:avLst/>
          </a:prstGeom>
        </p:spPr>
      </p:pic>
      <p:pic>
        <p:nvPicPr>
          <p:cNvPr id="8" name="Picture 7">
            <a:extLst>
              <a:ext uri="{FF2B5EF4-FFF2-40B4-BE49-F238E27FC236}">
                <a16:creationId xmlns:a16="http://schemas.microsoft.com/office/drawing/2014/main" id="{D40CA618-6244-99B0-8F1A-E1F8A2FA5462}"/>
              </a:ext>
            </a:extLst>
          </p:cNvPr>
          <p:cNvPicPr>
            <a:picLocks noChangeAspect="1"/>
          </p:cNvPicPr>
          <p:nvPr/>
        </p:nvPicPr>
        <p:blipFill>
          <a:blip r:embed="rId4"/>
          <a:stretch>
            <a:fillRect/>
          </a:stretch>
        </p:blipFill>
        <p:spPr>
          <a:xfrm>
            <a:off x="2923967" y="3978984"/>
            <a:ext cx="6562004" cy="2609888"/>
          </a:xfrm>
          <a:prstGeom prst="rect">
            <a:avLst/>
          </a:prstGeom>
        </p:spPr>
      </p:pic>
      <p:pic>
        <p:nvPicPr>
          <p:cNvPr id="5" name="Picture 4">
            <a:extLst>
              <a:ext uri="{FF2B5EF4-FFF2-40B4-BE49-F238E27FC236}">
                <a16:creationId xmlns:a16="http://schemas.microsoft.com/office/drawing/2014/main" id="{F9B5C7AC-F05A-87C6-1866-064E78E5A926}"/>
              </a:ext>
            </a:extLst>
          </p:cNvPr>
          <p:cNvPicPr>
            <a:picLocks noChangeAspect="1"/>
          </p:cNvPicPr>
          <p:nvPr/>
        </p:nvPicPr>
        <p:blipFill>
          <a:blip r:embed="rId5"/>
          <a:stretch>
            <a:fillRect/>
          </a:stretch>
        </p:blipFill>
        <p:spPr>
          <a:xfrm>
            <a:off x="2923967" y="1794178"/>
            <a:ext cx="6562004" cy="1786559"/>
          </a:xfrm>
          <a:prstGeom prst="rect">
            <a:avLst/>
          </a:prstGeom>
        </p:spPr>
      </p:pic>
      <p:sp>
        <p:nvSpPr>
          <p:cNvPr id="7" name="TextBox 6">
            <a:extLst>
              <a:ext uri="{FF2B5EF4-FFF2-40B4-BE49-F238E27FC236}">
                <a16:creationId xmlns:a16="http://schemas.microsoft.com/office/drawing/2014/main" id="{DF5E8C2A-6734-B5B4-A638-9DC78D689A38}"/>
              </a:ext>
            </a:extLst>
          </p:cNvPr>
          <p:cNvSpPr txBox="1"/>
          <p:nvPr/>
        </p:nvSpPr>
        <p:spPr>
          <a:xfrm>
            <a:off x="401578" y="2292096"/>
            <a:ext cx="2413421" cy="3540200"/>
          </a:xfrm>
          <a:prstGeom prst="rect">
            <a:avLst/>
          </a:prstGeom>
          <a:noFill/>
        </p:spPr>
        <p:txBody>
          <a:bodyPr wrap="square" rtlCol="0">
            <a:spAutoFit/>
          </a:bodyPr>
          <a:lstStyle/>
          <a:p>
            <a:pPr defTabSz="1219170">
              <a:buClr>
                <a:srgbClr val="000000"/>
              </a:buClr>
            </a:pPr>
            <a:r>
              <a:rPr lang="en-GB" sz="1867" kern="0" dirty="0">
                <a:solidFill>
                  <a:srgbClr val="000000"/>
                </a:solidFill>
                <a:latin typeface="Calibri" panose="020F0502020204030204" pitchFamily="34" charset="0"/>
                <a:ea typeface="Calibri" panose="020F0502020204030204" pitchFamily="34" charset="0"/>
                <a:cs typeface="Calibri" panose="020F0502020204030204" pitchFamily="34" charset="0"/>
                <a:sym typeface="Arial"/>
              </a:rPr>
              <a:t>Tiered vocabulary provided for each unit covered from Year 3 to 6. This allows for progression in vocabulary throughout KS2. Teachers are aware of the prior vocabulary and which words they will be using in future learning. </a:t>
            </a:r>
          </a:p>
        </p:txBody>
      </p:sp>
    </p:spTree>
    <p:extLst>
      <p:ext uri="{BB962C8B-B14F-4D97-AF65-F5344CB8AC3E}">
        <p14:creationId xmlns:p14="http://schemas.microsoft.com/office/powerpoint/2010/main" val="3878494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09735-0A18-70E1-9D7F-451FC6D026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420A70-AB93-7F2E-D7C4-0ACCEE395DC4}"/>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14035A34-1216-5848-6504-2A10E99F111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5DDA6ECA-FC10-3E9E-A90A-D3131D5011A9}"/>
              </a:ext>
            </a:extLst>
          </p:cNvPr>
          <p:cNvSpPr txBox="1"/>
          <p:nvPr/>
        </p:nvSpPr>
        <p:spPr>
          <a:xfrm>
            <a:off x="605790" y="1461730"/>
            <a:ext cx="4277106" cy="5434052"/>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Knowledge </a:t>
            </a:r>
            <a:r>
              <a:rPr lang="en-US" sz="2000" dirty="0" err="1"/>
              <a:t>organisers</a:t>
            </a:r>
            <a:r>
              <a:rPr lang="en-US" sz="2000" dirty="0"/>
              <a:t> are used to support pupils in remembering and revisiting the key knowledge, vocabulary and concepts from a unit of work. They provide a clear and accessible summary of the most important learning, helping pupils to make connections between new and prior knowledge. Knowledge </a:t>
            </a:r>
            <a:r>
              <a:rPr lang="en-US" sz="2000" dirty="0" err="1"/>
              <a:t>organisers</a:t>
            </a:r>
            <a:r>
              <a:rPr lang="en-US" sz="2000" dirty="0"/>
              <a:t> also support retrieval practice, independent learning and home-school communication, ensuring that all pupils, including those with SEND, have a consistent reference point throughout their learning journey.</a:t>
            </a:r>
          </a:p>
          <a:p>
            <a:pPr indent="-228600">
              <a:lnSpc>
                <a:spcPct val="90000"/>
              </a:lnSpc>
              <a:spcAft>
                <a:spcPts val="600"/>
              </a:spcAft>
              <a:buFont typeface="Arial" panose="020B0604020202020204" pitchFamily="34" charset="0"/>
              <a:buChar char="•"/>
            </a:pPr>
            <a:r>
              <a:rPr lang="en-US" sz="2000" dirty="0"/>
              <a:t>Key learning is noted around the knowledge organizer in ‘knowledge nuggets’.</a:t>
            </a:r>
          </a:p>
        </p:txBody>
      </p:sp>
      <p:pic>
        <p:nvPicPr>
          <p:cNvPr id="5" name="Picture 4">
            <a:extLst>
              <a:ext uri="{FF2B5EF4-FFF2-40B4-BE49-F238E27FC236}">
                <a16:creationId xmlns:a16="http://schemas.microsoft.com/office/drawing/2014/main" id="{9CE0B45B-AFA0-870C-5C48-C7824CFAF98C}"/>
              </a:ext>
            </a:extLst>
          </p:cNvPr>
          <p:cNvPicPr>
            <a:picLocks noChangeAspect="1"/>
          </p:cNvPicPr>
          <p:nvPr/>
        </p:nvPicPr>
        <p:blipFill>
          <a:blip r:embed="rId3"/>
          <a:stretch>
            <a:fillRect/>
          </a:stretch>
        </p:blipFill>
        <p:spPr>
          <a:xfrm>
            <a:off x="4882896" y="1924316"/>
            <a:ext cx="7181321" cy="4027305"/>
          </a:xfrm>
          <a:prstGeom prst="rect">
            <a:avLst/>
          </a:prstGeom>
        </p:spPr>
      </p:pic>
    </p:spTree>
    <p:extLst>
      <p:ext uri="{BB962C8B-B14F-4D97-AF65-F5344CB8AC3E}">
        <p14:creationId xmlns:p14="http://schemas.microsoft.com/office/powerpoint/2010/main" val="21890114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29463-37F2-3B4A-84D3-B8F0B95D50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B0B60F-7160-2771-356F-C88C53C50F3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C245B555-1104-9BC6-DB39-8D6867C4D323}"/>
              </a:ext>
            </a:extLst>
          </p:cNvPr>
          <p:cNvSpPr>
            <a:spLocks noGrp="1"/>
          </p:cNvSpPr>
          <p:nvPr>
            <p:ph idx="1"/>
          </p:nvPr>
        </p:nvSpPr>
        <p:spPr>
          <a:xfrm>
            <a:off x="838200" y="1825625"/>
            <a:ext cx="10515600" cy="4127119"/>
          </a:xfrm>
        </p:spPr>
        <p:txBody>
          <a:bodyPr>
            <a:normAutofit/>
          </a:bodyPr>
          <a:lstStyle/>
          <a:p>
            <a:pPr marL="0" indent="0">
              <a:buNone/>
            </a:pPr>
            <a:r>
              <a:rPr lang="en-GB" sz="2000" b="1" dirty="0"/>
              <a:t>Pre-teach and reinforce computing vocabulary</a:t>
            </a:r>
            <a:r>
              <a:rPr lang="en-GB" sz="2000" dirty="0"/>
              <a:t> (e.g. algorithm, debug, sequence, variable, input/output) using visual word mats and symbol-supported definitions before Kapow Computing lessons. </a:t>
            </a:r>
          </a:p>
          <a:p>
            <a:pPr marL="0" indent="0">
              <a:buNone/>
            </a:pPr>
            <a:r>
              <a:rPr lang="en-GB" sz="2000" b="1" dirty="0"/>
              <a:t>Break down programming tasks in Scratch and other coding units</a:t>
            </a:r>
            <a:r>
              <a:rPr lang="en-GB" sz="2000" dirty="0"/>
              <a:t> into small, manageable steps with checklists, worked examples and screenshots to support understanding and independence.</a:t>
            </a:r>
          </a:p>
          <a:p>
            <a:pPr marL="0" indent="0">
              <a:buNone/>
            </a:pPr>
            <a:r>
              <a:rPr lang="en-GB" sz="2000" dirty="0"/>
              <a:t> </a:t>
            </a:r>
            <a:r>
              <a:rPr lang="en-GB" sz="2000" b="1" dirty="0"/>
              <a:t>Use visual supports throughout Kapow Computing units</a:t>
            </a:r>
            <a:r>
              <a:rPr lang="en-GB" sz="2000" dirty="0"/>
              <a:t>, including Now/Next boards, colour-coded coding blocks, visual success criteria and modelled demonstrations for Computing Systems, Programming, Data Handling and Digital Media lessons. </a:t>
            </a:r>
          </a:p>
          <a:p>
            <a:pPr marL="0" indent="0">
              <a:buNone/>
            </a:pPr>
            <a:r>
              <a:rPr lang="en-GB" sz="2000" b="1" dirty="0"/>
              <a:t>Provide scaffolded versions of Kapow activities</a:t>
            </a:r>
            <a:r>
              <a:rPr lang="en-GB" sz="2000" dirty="0"/>
              <a:t> by using templates, partially completed projects, pre-filled spreadsheets and structured planning sheets to reduce cognitive demands while maintaining learning objectives. </a:t>
            </a:r>
          </a:p>
        </p:txBody>
      </p:sp>
      <p:pic>
        <p:nvPicPr>
          <p:cNvPr id="4" name="Picture 3" descr="Logo">
            <a:extLst>
              <a:ext uri="{FF2B5EF4-FFF2-40B4-BE49-F238E27FC236}">
                <a16:creationId xmlns:a16="http://schemas.microsoft.com/office/drawing/2014/main" id="{4F42D09A-338F-2FAB-3F71-9130C84AD154}"/>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30492092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7F4A7-6C16-76E4-1A05-01F80EF7E5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234DD3-BE47-4A1F-60FD-CF14E0134254}"/>
              </a:ext>
            </a:extLst>
          </p:cNvPr>
          <p:cNvSpPr>
            <a:spLocks noGrp="1"/>
          </p:cNvSpPr>
          <p:nvPr>
            <p:ph type="title"/>
          </p:nvPr>
        </p:nvSpPr>
        <p:spPr/>
        <p:txBody>
          <a:bodyPr/>
          <a:lstStyle/>
          <a:p>
            <a:r>
              <a:rPr lang="en-GB" dirty="0"/>
              <a:t>Inclusion</a:t>
            </a:r>
          </a:p>
        </p:txBody>
      </p:sp>
      <p:sp>
        <p:nvSpPr>
          <p:cNvPr id="3" name="Content Placeholder 2">
            <a:extLst>
              <a:ext uri="{FF2B5EF4-FFF2-40B4-BE49-F238E27FC236}">
                <a16:creationId xmlns:a16="http://schemas.microsoft.com/office/drawing/2014/main" id="{A1D97A15-5D8F-C590-04B8-A57DF754AC89}"/>
              </a:ext>
            </a:extLst>
          </p:cNvPr>
          <p:cNvSpPr>
            <a:spLocks noGrp="1"/>
          </p:cNvSpPr>
          <p:nvPr>
            <p:ph idx="1"/>
          </p:nvPr>
        </p:nvSpPr>
        <p:spPr>
          <a:xfrm>
            <a:off x="838200" y="1825625"/>
            <a:ext cx="10515600" cy="4127119"/>
          </a:xfrm>
        </p:spPr>
        <p:txBody>
          <a:bodyPr>
            <a:normAutofit/>
          </a:bodyPr>
          <a:lstStyle/>
          <a:p>
            <a:pPr marL="0" indent="0">
              <a:buNone/>
            </a:pPr>
            <a:r>
              <a:rPr lang="en-GB" sz="2000" b="1" dirty="0"/>
              <a:t>Support communication and explanation of computing concepts</a:t>
            </a:r>
            <a:r>
              <a:rPr lang="en-GB" sz="2000" dirty="0"/>
              <a:t> through sentence stems such as "I debugged my program by..." or "The data shows..." rather than relying solely on written responses. </a:t>
            </a:r>
          </a:p>
          <a:p>
            <a:pPr marL="0" indent="0">
              <a:buNone/>
            </a:pPr>
            <a:r>
              <a:rPr lang="en-GB" sz="2000" b="1" dirty="0"/>
              <a:t>Adapt assessment opportunities within Kapow Computing</a:t>
            </a:r>
            <a:r>
              <a:rPr lang="en-GB" sz="2000" dirty="0"/>
              <a:t> by allowing pupils to demonstrate learning through practical demonstrations, verbal explanations, screen recordings or teacher discussion instead of extended written work.</a:t>
            </a:r>
          </a:p>
          <a:p>
            <a:pPr marL="0" indent="0">
              <a:buNone/>
            </a:pPr>
            <a:r>
              <a:rPr lang="en-GB" sz="2000" dirty="0"/>
              <a:t> </a:t>
            </a:r>
            <a:r>
              <a:rPr lang="en-GB" sz="2000" b="1" dirty="0"/>
              <a:t>Make abstract computing concepts more concrete</a:t>
            </a:r>
            <a:r>
              <a:rPr lang="en-GB" sz="2000" dirty="0"/>
              <a:t> by using physical resources and real-life examples, such as sorting hardware devices in Computing Systems units or using real objects before introducing data collection and spreadsheets. </a:t>
            </a:r>
          </a:p>
          <a:p>
            <a:pPr marL="0" indent="0">
              <a:buNone/>
            </a:pPr>
            <a:r>
              <a:rPr lang="en-GB" sz="2000" b="1" dirty="0"/>
              <a:t>Increase engagement and independence across all Kapow strands</a:t>
            </a:r>
            <a:r>
              <a:rPr lang="en-GB" sz="2000" dirty="0"/>
              <a:t> by offering structured choices, regular feedback, movement breaks, assistive technology and clear support prompts, enabling SEND pupils to access Programming, Data, Digital Media, Online Safety and Computing Systems learning more successfully.</a:t>
            </a:r>
          </a:p>
        </p:txBody>
      </p:sp>
      <p:pic>
        <p:nvPicPr>
          <p:cNvPr id="4" name="Picture 3" descr="Logo">
            <a:extLst>
              <a:ext uri="{FF2B5EF4-FFF2-40B4-BE49-F238E27FC236}">
                <a16:creationId xmlns:a16="http://schemas.microsoft.com/office/drawing/2014/main" id="{5943156A-3711-644F-60B7-C23E24BBE95A}"/>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26390306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g152f3582966_0_5"/>
          <p:cNvSpPr txBox="1">
            <a:spLocks noGrp="1"/>
          </p:cNvSpPr>
          <p:nvPr>
            <p:ph type="title"/>
          </p:nvPr>
        </p:nvSpPr>
        <p:spPr>
          <a:xfrm>
            <a:off x="212035" y="253127"/>
            <a:ext cx="10460383" cy="763600"/>
          </a:xfrm>
          <a:prstGeom prst="rect">
            <a:avLst/>
          </a:prstGeom>
          <a:noFill/>
          <a:ln>
            <a:noFill/>
          </a:ln>
        </p:spPr>
        <p:txBody>
          <a:bodyPr spcFirstLastPara="1" wrap="square" lIns="121900" tIns="121900" rIns="121900" bIns="121900" anchor="ctr" anchorCtr="0">
            <a:noAutofit/>
          </a:bodyPr>
          <a:lstStyle/>
          <a:p>
            <a:r>
              <a:rPr lang="en" sz="4800" dirty="0">
                <a:solidFill>
                  <a:schemeClr val="tx1"/>
                </a:solidFill>
                <a:latin typeface="Neucha"/>
                <a:ea typeface="Neucha"/>
                <a:cs typeface="Neucha"/>
                <a:sym typeface="Neucha"/>
              </a:rPr>
              <a:t>Inclusion</a:t>
            </a:r>
            <a:endParaRPr lang="en" sz="5867" dirty="0">
              <a:solidFill>
                <a:schemeClr val="tx1"/>
              </a:solidFill>
              <a:latin typeface="Neucha"/>
              <a:ea typeface="Neucha"/>
              <a:cs typeface="Neucha"/>
            </a:endParaRPr>
          </a:p>
        </p:txBody>
      </p:sp>
      <p:sp>
        <p:nvSpPr>
          <p:cNvPr id="2" name="TextBox 1"/>
          <p:cNvSpPr txBox="1"/>
          <p:nvPr/>
        </p:nvSpPr>
        <p:spPr>
          <a:xfrm>
            <a:off x="212034" y="1156533"/>
            <a:ext cx="10006023" cy="861774"/>
          </a:xfrm>
          <a:prstGeom prst="rect">
            <a:avLst/>
          </a:prstGeom>
          <a:noFill/>
        </p:spPr>
        <p:txBody>
          <a:bodyPr wrap="square" lIns="121920" tIns="60960" rIns="121920" bIns="60960" rtlCol="0" anchor="t">
            <a:spAutoFit/>
          </a:bodyPr>
          <a:lstStyle/>
          <a:p>
            <a:pPr defTabSz="1219170">
              <a:buClr>
                <a:srgbClr val="000000"/>
              </a:buClr>
            </a:pPr>
            <a:endParaRPr lang="en-GB" sz="1600" kern="0" dirty="0">
              <a:solidFill>
                <a:srgbClr val="000000"/>
              </a:solidFill>
              <a:latin typeface="Calibri" panose="020F0502020204030204" pitchFamily="34" charset="0"/>
              <a:cs typeface="Calibri" panose="020F0502020204030204" pitchFamily="34" charset="0"/>
              <a:sym typeface="Arial"/>
            </a:endParaRPr>
          </a:p>
          <a:p>
            <a:pPr algn="ctr" defTabSz="1219170">
              <a:buClr>
                <a:srgbClr val="000000"/>
              </a:buClr>
            </a:pPr>
            <a:endParaRPr lang="en-GB" sz="1600" kern="0" dirty="0">
              <a:solidFill>
                <a:srgbClr val="000000"/>
              </a:solidFill>
              <a:latin typeface="Calibri" panose="020F0502020204030204" pitchFamily="34" charset="0"/>
              <a:cs typeface="Calibri" panose="020F0502020204030204" pitchFamily="34" charset="0"/>
              <a:sym typeface="Arial"/>
            </a:endParaRPr>
          </a:p>
          <a:p>
            <a:pPr defTabSz="1219170">
              <a:buClr>
                <a:srgbClr val="000000"/>
              </a:buClr>
            </a:pPr>
            <a:endParaRPr lang="en-GB" sz="1600" kern="0" dirty="0">
              <a:solidFill>
                <a:srgbClr val="000000"/>
              </a:solidFill>
              <a:latin typeface="Calibri" panose="020F0502020204030204" pitchFamily="34" charset="0"/>
              <a:cs typeface="Calibri" panose="020F0502020204030204" pitchFamily="34" charset="0"/>
              <a:sym typeface="Arial"/>
            </a:endParaRPr>
          </a:p>
        </p:txBody>
      </p:sp>
      <p:pic>
        <p:nvPicPr>
          <p:cNvPr id="5" name="Picture 4">
            <a:extLst>
              <a:ext uri="{FF2B5EF4-FFF2-40B4-BE49-F238E27FC236}">
                <a16:creationId xmlns:a16="http://schemas.microsoft.com/office/drawing/2014/main" id="{4525A679-B815-5386-A4DB-45B313D6E70C}"/>
              </a:ext>
            </a:extLst>
          </p:cNvPr>
          <p:cNvPicPr>
            <a:picLocks noChangeAspect="1"/>
          </p:cNvPicPr>
          <p:nvPr/>
        </p:nvPicPr>
        <p:blipFill>
          <a:blip r:embed="rId3"/>
          <a:stretch>
            <a:fillRect/>
          </a:stretch>
        </p:blipFill>
        <p:spPr>
          <a:xfrm>
            <a:off x="10705696" y="1"/>
            <a:ext cx="1486304" cy="1524000"/>
          </a:xfrm>
          <a:prstGeom prst="rect">
            <a:avLst/>
          </a:prstGeom>
        </p:spPr>
      </p:pic>
      <p:pic>
        <p:nvPicPr>
          <p:cNvPr id="4" name="Picture 3">
            <a:extLst>
              <a:ext uri="{FF2B5EF4-FFF2-40B4-BE49-F238E27FC236}">
                <a16:creationId xmlns:a16="http://schemas.microsoft.com/office/drawing/2014/main" id="{D7BE76A1-1FBD-C110-A1F7-F551E4801604}"/>
              </a:ext>
            </a:extLst>
          </p:cNvPr>
          <p:cNvPicPr>
            <a:picLocks noChangeAspect="1"/>
          </p:cNvPicPr>
          <p:nvPr/>
        </p:nvPicPr>
        <p:blipFill>
          <a:blip r:embed="rId4"/>
          <a:stretch>
            <a:fillRect/>
          </a:stretch>
        </p:blipFill>
        <p:spPr>
          <a:xfrm>
            <a:off x="572532" y="1156533"/>
            <a:ext cx="4068397" cy="5106177"/>
          </a:xfrm>
          <a:prstGeom prst="rect">
            <a:avLst/>
          </a:prstGeom>
        </p:spPr>
      </p:pic>
      <p:pic>
        <p:nvPicPr>
          <p:cNvPr id="10" name="Picture 9">
            <a:extLst>
              <a:ext uri="{FF2B5EF4-FFF2-40B4-BE49-F238E27FC236}">
                <a16:creationId xmlns:a16="http://schemas.microsoft.com/office/drawing/2014/main" id="{BCD7662B-0015-E467-38D7-17B1C89470A3}"/>
              </a:ext>
            </a:extLst>
          </p:cNvPr>
          <p:cNvPicPr>
            <a:picLocks noChangeAspect="1"/>
          </p:cNvPicPr>
          <p:nvPr/>
        </p:nvPicPr>
        <p:blipFill>
          <a:blip r:embed="rId5"/>
          <a:stretch>
            <a:fillRect/>
          </a:stretch>
        </p:blipFill>
        <p:spPr>
          <a:xfrm>
            <a:off x="572534" y="6291591"/>
            <a:ext cx="4068397" cy="280317"/>
          </a:xfrm>
          <a:prstGeom prst="rect">
            <a:avLst/>
          </a:prstGeom>
        </p:spPr>
      </p:pic>
      <p:pic>
        <p:nvPicPr>
          <p:cNvPr id="12" name="Picture 11">
            <a:extLst>
              <a:ext uri="{FF2B5EF4-FFF2-40B4-BE49-F238E27FC236}">
                <a16:creationId xmlns:a16="http://schemas.microsoft.com/office/drawing/2014/main" id="{2E882512-D028-D585-3597-EED79DE34232}"/>
              </a:ext>
            </a:extLst>
          </p:cNvPr>
          <p:cNvPicPr>
            <a:picLocks noChangeAspect="1"/>
          </p:cNvPicPr>
          <p:nvPr/>
        </p:nvPicPr>
        <p:blipFill>
          <a:blip r:embed="rId6"/>
          <a:stretch>
            <a:fillRect/>
          </a:stretch>
        </p:blipFill>
        <p:spPr>
          <a:xfrm>
            <a:off x="4804884" y="1156532"/>
            <a:ext cx="4606104" cy="1549480"/>
          </a:xfrm>
          <a:prstGeom prst="rect">
            <a:avLst/>
          </a:prstGeom>
        </p:spPr>
      </p:pic>
      <p:pic>
        <p:nvPicPr>
          <p:cNvPr id="13" name="Picture 12" descr="A person pointing at a plate with different colored circles&#10;&#10;Description automatically generated">
            <a:extLst>
              <a:ext uri="{FF2B5EF4-FFF2-40B4-BE49-F238E27FC236}">
                <a16:creationId xmlns:a16="http://schemas.microsoft.com/office/drawing/2014/main" id="{8F5D6844-ABE8-F663-18CB-5F8CEC2AB6E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58937" y="3106167"/>
            <a:ext cx="5584272" cy="3156543"/>
          </a:xfrm>
          <a:prstGeom prst="rect">
            <a:avLst/>
          </a:prstGeom>
        </p:spPr>
      </p:pic>
    </p:spTree>
    <p:extLst>
      <p:ext uri="{BB962C8B-B14F-4D97-AF65-F5344CB8AC3E}">
        <p14:creationId xmlns:p14="http://schemas.microsoft.com/office/powerpoint/2010/main" val="18464225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g152f3582966_0_5"/>
          <p:cNvSpPr txBox="1">
            <a:spLocks noGrp="1"/>
          </p:cNvSpPr>
          <p:nvPr>
            <p:ph type="title"/>
          </p:nvPr>
        </p:nvSpPr>
        <p:spPr>
          <a:xfrm>
            <a:off x="212035" y="253127"/>
            <a:ext cx="10460383" cy="763600"/>
          </a:xfrm>
          <a:prstGeom prst="rect">
            <a:avLst/>
          </a:prstGeom>
          <a:noFill/>
          <a:ln>
            <a:noFill/>
          </a:ln>
        </p:spPr>
        <p:txBody>
          <a:bodyPr spcFirstLastPara="1" wrap="square" lIns="121900" tIns="121900" rIns="121900" bIns="121900" anchor="ctr" anchorCtr="0">
            <a:noAutofit/>
          </a:bodyPr>
          <a:lstStyle/>
          <a:p>
            <a:r>
              <a:rPr lang="en" sz="5867" dirty="0">
                <a:solidFill>
                  <a:srgbClr val="0070C0"/>
                </a:solidFill>
                <a:latin typeface="Neucha"/>
                <a:ea typeface="Neucha"/>
                <a:cs typeface="Neucha"/>
                <a:sym typeface="Neucha"/>
              </a:rPr>
              <a:t>Impact – </a:t>
            </a:r>
            <a:r>
              <a:rPr lang="en" sz="4267" dirty="0">
                <a:solidFill>
                  <a:srgbClr val="0070C0"/>
                </a:solidFill>
                <a:latin typeface="Neucha"/>
                <a:ea typeface="Neucha"/>
                <a:cs typeface="Neucha"/>
                <a:sym typeface="Neucha"/>
              </a:rPr>
              <a:t>Assessment, Recording &amp; Reporting</a:t>
            </a:r>
            <a:endParaRPr sz="5867" dirty="0">
              <a:solidFill>
                <a:srgbClr val="0070C0"/>
              </a:solidFill>
              <a:latin typeface="Neucha"/>
              <a:ea typeface="Neucha"/>
              <a:cs typeface="Neucha"/>
              <a:sym typeface="Neucha"/>
            </a:endParaRPr>
          </a:p>
        </p:txBody>
      </p:sp>
      <p:sp>
        <p:nvSpPr>
          <p:cNvPr id="2" name="TextBox 1"/>
          <p:cNvSpPr txBox="1"/>
          <p:nvPr/>
        </p:nvSpPr>
        <p:spPr>
          <a:xfrm>
            <a:off x="357634" y="1475400"/>
            <a:ext cx="9475413" cy="5119415"/>
          </a:xfrm>
          <a:prstGeom prst="rect">
            <a:avLst/>
          </a:prstGeom>
          <a:noFill/>
        </p:spPr>
        <p:txBody>
          <a:bodyPr wrap="square" lIns="121920" tIns="60960" rIns="121920" bIns="60960" rtlCol="0" anchor="t">
            <a:spAutoFit/>
          </a:bodyPr>
          <a:lstStyle/>
          <a:p>
            <a:r>
              <a:rPr lang="en-GB" b="1" dirty="0"/>
              <a:t>Assessment</a:t>
            </a:r>
          </a:p>
          <a:p>
            <a:r>
              <a:rPr lang="en-GB" dirty="0"/>
              <a:t>Assessment in History is an integral part of teaching and learning and is used to monitor pupils’ progress against the National Curriculum objectives. Learning objectives and success criteria are shared with pupils, who work towards an overarching enquiry question throughout each unit.</a:t>
            </a:r>
          </a:p>
          <a:p>
            <a:r>
              <a:rPr lang="en-GB" dirty="0"/>
              <a:t>Assessment includes questioning, observation, classwork, peer and self-assessment, and teacher assessment. Pupils are encouraged to reflect on their learning, recognise the standards they are working towards, and identify their next steps. Teachers provide subject-specific feedback to support pupils in making progress.</a:t>
            </a:r>
          </a:p>
          <a:p>
            <a:r>
              <a:rPr lang="en-GB" dirty="0"/>
              <a:t>Teachers and pupils regularly review and reflect on assessment information to inform future teaching and learning.</a:t>
            </a:r>
          </a:p>
          <a:p>
            <a:r>
              <a:rPr lang="en-GB" b="1" dirty="0"/>
              <a:t>Meeting the Needs of All Pupils</a:t>
            </a:r>
          </a:p>
          <a:p>
            <a:r>
              <a:rPr lang="en-GB" dirty="0"/>
              <a:t>We recognise that pupils have a wide range of abilities and learning needs. History teaching is therefore appropriately adapted to provide suitable levels of challenge and support for all pupils. Tasks, resources, questioning and outcomes are differentiated where appropriate to ensure that all pupils can access the curriculum, develop their historical knowledge and skills, and make progress.</a:t>
            </a:r>
          </a:p>
          <a:p>
            <a:pPr defTabSz="1219170">
              <a:buClr>
                <a:srgbClr val="000000"/>
              </a:buClr>
            </a:pPr>
            <a:endParaRPr lang="en-GB" sz="1867" kern="0" dirty="0">
              <a:solidFill>
                <a:srgbClr val="000000"/>
              </a:solidFill>
              <a:latin typeface="Calibri Light" panose="020F0302020204030204" pitchFamily="34" charset="0"/>
              <a:cs typeface="Calibri Light" panose="020F0302020204030204" pitchFamily="34" charset="0"/>
              <a:sym typeface="Arial"/>
            </a:endParaRPr>
          </a:p>
        </p:txBody>
      </p:sp>
      <p:pic>
        <p:nvPicPr>
          <p:cNvPr id="3" name="Picture 2">
            <a:extLst>
              <a:ext uri="{FF2B5EF4-FFF2-40B4-BE49-F238E27FC236}">
                <a16:creationId xmlns:a16="http://schemas.microsoft.com/office/drawing/2014/main" id="{F9E7D2A9-1DCE-0DCC-7030-DC14687256A7}"/>
              </a:ext>
            </a:extLst>
          </p:cNvPr>
          <p:cNvPicPr>
            <a:picLocks noChangeAspect="1"/>
          </p:cNvPicPr>
          <p:nvPr/>
        </p:nvPicPr>
        <p:blipFill>
          <a:blip r:embed="rId3"/>
          <a:stretch>
            <a:fillRect/>
          </a:stretch>
        </p:blipFill>
        <p:spPr>
          <a:xfrm>
            <a:off x="10705696" y="1"/>
            <a:ext cx="1486304" cy="1524000"/>
          </a:xfrm>
          <a:prstGeom prst="rect">
            <a:avLst/>
          </a:prstGeom>
        </p:spPr>
      </p:pic>
    </p:spTree>
    <p:extLst>
      <p:ext uri="{BB962C8B-B14F-4D97-AF65-F5344CB8AC3E}">
        <p14:creationId xmlns:p14="http://schemas.microsoft.com/office/powerpoint/2010/main" val="35488309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g152f3582966_0_5"/>
          <p:cNvSpPr txBox="1">
            <a:spLocks noGrp="1"/>
          </p:cNvSpPr>
          <p:nvPr>
            <p:ph type="title"/>
          </p:nvPr>
        </p:nvSpPr>
        <p:spPr>
          <a:xfrm>
            <a:off x="305410" y="392932"/>
            <a:ext cx="10460383" cy="763600"/>
          </a:xfrm>
          <a:prstGeom prst="rect">
            <a:avLst/>
          </a:prstGeom>
          <a:noFill/>
          <a:ln>
            <a:noFill/>
          </a:ln>
        </p:spPr>
        <p:txBody>
          <a:bodyPr spcFirstLastPara="1" wrap="square" lIns="121900" tIns="121900" rIns="121900" bIns="121900" anchor="ctr" anchorCtr="0">
            <a:noAutofit/>
          </a:bodyPr>
          <a:lstStyle/>
          <a:p>
            <a:r>
              <a:rPr lang="en" sz="5867" dirty="0" err="1">
                <a:solidFill>
                  <a:schemeClr val="accent3"/>
                </a:solidFill>
                <a:latin typeface="Neucha"/>
                <a:ea typeface="Neucha"/>
                <a:cs typeface="Neucha"/>
                <a:sym typeface="Neucha"/>
              </a:rPr>
              <a:t>Ofsted</a:t>
            </a:r>
            <a:r>
              <a:rPr lang="en" sz="5867" dirty="0">
                <a:solidFill>
                  <a:schemeClr val="accent3"/>
                </a:solidFill>
                <a:latin typeface="Neucha"/>
                <a:ea typeface="Neucha"/>
                <a:cs typeface="Neucha"/>
                <a:sym typeface="Neucha"/>
              </a:rPr>
              <a:t> Review  </a:t>
            </a:r>
            <a:endParaRPr sz="5867" dirty="0" err="1">
              <a:solidFill>
                <a:schemeClr val="accent3"/>
              </a:solidFill>
              <a:latin typeface="Neucha"/>
              <a:ea typeface="Neucha"/>
              <a:cs typeface="Neucha"/>
              <a:sym typeface="Neucha"/>
            </a:endParaRPr>
          </a:p>
        </p:txBody>
      </p:sp>
      <p:pic>
        <p:nvPicPr>
          <p:cNvPr id="3" name="Picture 4" descr="Logo, icon&#10;&#10;Description automatically generated">
            <a:extLst>
              <a:ext uri="{FF2B5EF4-FFF2-40B4-BE49-F238E27FC236}">
                <a16:creationId xmlns:a16="http://schemas.microsoft.com/office/drawing/2014/main" id="{66863860-9585-D871-9597-49FA2DABD929}"/>
              </a:ext>
            </a:extLst>
          </p:cNvPr>
          <p:cNvPicPr>
            <a:picLocks noChangeAspect="1"/>
          </p:cNvPicPr>
          <p:nvPr/>
        </p:nvPicPr>
        <p:blipFill>
          <a:blip r:embed="rId3"/>
          <a:stretch>
            <a:fillRect/>
          </a:stretch>
        </p:blipFill>
        <p:spPr>
          <a:xfrm>
            <a:off x="9706707" y="1"/>
            <a:ext cx="2485293" cy="1656863"/>
          </a:xfrm>
          <a:prstGeom prst="rect">
            <a:avLst/>
          </a:prstGeom>
        </p:spPr>
      </p:pic>
      <p:grpSp>
        <p:nvGrpSpPr>
          <p:cNvPr id="7" name="Group 6">
            <a:extLst>
              <a:ext uri="{FF2B5EF4-FFF2-40B4-BE49-F238E27FC236}">
                <a16:creationId xmlns:a16="http://schemas.microsoft.com/office/drawing/2014/main" id="{AD770E72-AB0B-491F-5299-915621943423}"/>
              </a:ext>
            </a:extLst>
          </p:cNvPr>
          <p:cNvGrpSpPr/>
          <p:nvPr/>
        </p:nvGrpSpPr>
        <p:grpSpPr>
          <a:xfrm>
            <a:off x="185667" y="1549465"/>
            <a:ext cx="9230476" cy="3817193"/>
            <a:chOff x="229057" y="1331628"/>
            <a:chExt cx="5848651" cy="2235315"/>
          </a:xfrm>
        </p:grpSpPr>
        <p:pic>
          <p:nvPicPr>
            <p:cNvPr id="5" name="Picture 4">
              <a:extLst>
                <a:ext uri="{FF2B5EF4-FFF2-40B4-BE49-F238E27FC236}">
                  <a16:creationId xmlns:a16="http://schemas.microsoft.com/office/drawing/2014/main" id="{A6DDAD59-F796-BADC-E9FD-24E30942657D}"/>
                </a:ext>
              </a:extLst>
            </p:cNvPr>
            <p:cNvPicPr>
              <a:picLocks noChangeAspect="1"/>
            </p:cNvPicPr>
            <p:nvPr/>
          </p:nvPicPr>
          <p:blipFill>
            <a:blip r:embed="rId4"/>
            <a:stretch>
              <a:fillRect/>
            </a:stretch>
          </p:blipFill>
          <p:spPr>
            <a:xfrm>
              <a:off x="229057" y="1331628"/>
              <a:ext cx="5848651" cy="2235315"/>
            </a:xfrm>
            <a:prstGeom prst="rect">
              <a:avLst/>
            </a:prstGeom>
          </p:spPr>
        </p:pic>
        <p:sp>
          <p:nvSpPr>
            <p:cNvPr id="6" name="Rectangle 5">
              <a:extLst>
                <a:ext uri="{FF2B5EF4-FFF2-40B4-BE49-F238E27FC236}">
                  <a16:creationId xmlns:a16="http://schemas.microsoft.com/office/drawing/2014/main" id="{32C2D80E-D4F7-F6AD-1F67-20B3BDFC9199}"/>
                </a:ext>
              </a:extLst>
            </p:cNvPr>
            <p:cNvSpPr/>
            <p:nvPr/>
          </p:nvSpPr>
          <p:spPr>
            <a:xfrm>
              <a:off x="229057" y="2871215"/>
              <a:ext cx="5714543" cy="695727"/>
            </a:xfrm>
            <a:prstGeom prst="rect">
              <a:avLst/>
            </a:prstGeom>
            <a:noFill/>
            <a:ln w="76200"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defTabSz="1219170">
                <a:buClr>
                  <a:srgbClr val="000000"/>
                </a:buClr>
              </a:pPr>
              <a:endParaRPr lang="en-GB" sz="1867" kern="0">
                <a:solidFill>
                  <a:srgbClr val="FFD966"/>
                </a:solidFill>
                <a:latin typeface="Arial"/>
                <a:sym typeface="Arial"/>
              </a:endParaRPr>
            </a:p>
          </p:txBody>
        </p:sp>
      </p:grpSp>
    </p:spTree>
    <p:extLst>
      <p:ext uri="{BB962C8B-B14F-4D97-AF65-F5344CB8AC3E}">
        <p14:creationId xmlns:p14="http://schemas.microsoft.com/office/powerpoint/2010/main" val="25870697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41">
          <a:extLst>
            <a:ext uri="{FF2B5EF4-FFF2-40B4-BE49-F238E27FC236}">
              <a16:creationId xmlns:a16="http://schemas.microsoft.com/office/drawing/2014/main" id="{4332165C-40F2-4EE2-615A-B497004B9993}"/>
            </a:ext>
          </a:extLst>
        </p:cNvPr>
        <p:cNvGrpSpPr/>
        <p:nvPr/>
      </p:nvGrpSpPr>
      <p:grpSpPr>
        <a:xfrm>
          <a:off x="0" y="0"/>
          <a:ext cx="0" cy="0"/>
          <a:chOff x="0" y="0"/>
          <a:chExt cx="0" cy="0"/>
        </a:xfrm>
      </p:grpSpPr>
      <p:sp>
        <p:nvSpPr>
          <p:cNvPr id="342" name="Google Shape;342;g152f3582966_0_5">
            <a:extLst>
              <a:ext uri="{FF2B5EF4-FFF2-40B4-BE49-F238E27FC236}">
                <a16:creationId xmlns:a16="http://schemas.microsoft.com/office/drawing/2014/main" id="{C0239E8C-5924-016E-3D3F-CA89B5EF9F64}"/>
              </a:ext>
            </a:extLst>
          </p:cNvPr>
          <p:cNvSpPr txBox="1">
            <a:spLocks noGrp="1"/>
          </p:cNvSpPr>
          <p:nvPr>
            <p:ph type="title"/>
          </p:nvPr>
        </p:nvSpPr>
        <p:spPr>
          <a:xfrm>
            <a:off x="305410" y="392932"/>
            <a:ext cx="10460383" cy="763600"/>
          </a:xfrm>
          <a:prstGeom prst="rect">
            <a:avLst/>
          </a:prstGeom>
          <a:noFill/>
          <a:ln>
            <a:noFill/>
          </a:ln>
        </p:spPr>
        <p:txBody>
          <a:bodyPr spcFirstLastPara="1" wrap="square" lIns="121900" tIns="121900" rIns="121900" bIns="121900" anchor="ctr" anchorCtr="0">
            <a:noAutofit/>
          </a:bodyPr>
          <a:lstStyle/>
          <a:p>
            <a:r>
              <a:rPr lang="en" sz="5867" dirty="0" err="1">
                <a:solidFill>
                  <a:schemeClr val="accent3"/>
                </a:solidFill>
                <a:latin typeface="Neucha"/>
                <a:ea typeface="Neucha"/>
                <a:cs typeface="Neucha"/>
                <a:sym typeface="Neucha"/>
              </a:rPr>
              <a:t>Ofsted</a:t>
            </a:r>
            <a:r>
              <a:rPr lang="en" sz="5867" dirty="0">
                <a:solidFill>
                  <a:schemeClr val="accent3"/>
                </a:solidFill>
                <a:latin typeface="Neucha"/>
                <a:ea typeface="Neucha"/>
                <a:cs typeface="Neucha"/>
                <a:sym typeface="Neucha"/>
              </a:rPr>
              <a:t> Review  </a:t>
            </a:r>
            <a:endParaRPr sz="5867" dirty="0" err="1">
              <a:solidFill>
                <a:schemeClr val="accent3"/>
              </a:solidFill>
              <a:latin typeface="Neucha"/>
              <a:ea typeface="Neucha"/>
              <a:cs typeface="Neucha"/>
              <a:sym typeface="Neucha"/>
            </a:endParaRPr>
          </a:p>
        </p:txBody>
      </p:sp>
      <p:pic>
        <p:nvPicPr>
          <p:cNvPr id="3" name="Picture 4" descr="Logo, icon&#10;&#10;Description automatically generated">
            <a:extLst>
              <a:ext uri="{FF2B5EF4-FFF2-40B4-BE49-F238E27FC236}">
                <a16:creationId xmlns:a16="http://schemas.microsoft.com/office/drawing/2014/main" id="{BCCD9366-8AEC-768D-AEDA-BBC42A9DF565}"/>
              </a:ext>
            </a:extLst>
          </p:cNvPr>
          <p:cNvPicPr>
            <a:picLocks noChangeAspect="1"/>
          </p:cNvPicPr>
          <p:nvPr/>
        </p:nvPicPr>
        <p:blipFill>
          <a:blip r:embed="rId3"/>
          <a:stretch>
            <a:fillRect/>
          </a:stretch>
        </p:blipFill>
        <p:spPr>
          <a:xfrm>
            <a:off x="9706707" y="1"/>
            <a:ext cx="2485293" cy="1656863"/>
          </a:xfrm>
          <a:prstGeom prst="rect">
            <a:avLst/>
          </a:prstGeom>
        </p:spPr>
      </p:pic>
      <p:grpSp>
        <p:nvGrpSpPr>
          <p:cNvPr id="5" name="Group 4">
            <a:extLst>
              <a:ext uri="{FF2B5EF4-FFF2-40B4-BE49-F238E27FC236}">
                <a16:creationId xmlns:a16="http://schemas.microsoft.com/office/drawing/2014/main" id="{DA78D906-11BC-C5C0-D3D7-66097C9BBDBC}"/>
              </a:ext>
            </a:extLst>
          </p:cNvPr>
          <p:cNvGrpSpPr/>
          <p:nvPr/>
        </p:nvGrpSpPr>
        <p:grpSpPr>
          <a:xfrm>
            <a:off x="429205" y="1829445"/>
            <a:ext cx="9277503" cy="3924744"/>
            <a:chOff x="321903" y="1445562"/>
            <a:chExt cx="6958127" cy="2943558"/>
          </a:xfrm>
        </p:grpSpPr>
        <p:grpSp>
          <p:nvGrpSpPr>
            <p:cNvPr id="12" name="Group 11">
              <a:extLst>
                <a:ext uri="{FF2B5EF4-FFF2-40B4-BE49-F238E27FC236}">
                  <a16:creationId xmlns:a16="http://schemas.microsoft.com/office/drawing/2014/main" id="{2FE1831F-E8A6-320F-1E26-DDDF414F498A}"/>
                </a:ext>
              </a:extLst>
            </p:cNvPr>
            <p:cNvGrpSpPr/>
            <p:nvPr/>
          </p:nvGrpSpPr>
          <p:grpSpPr>
            <a:xfrm>
              <a:off x="321903" y="1445562"/>
              <a:ext cx="6958127" cy="2943558"/>
              <a:chOff x="280824" y="3187129"/>
              <a:chExt cx="5924855" cy="2273417"/>
            </a:xfrm>
          </p:grpSpPr>
          <p:pic>
            <p:nvPicPr>
              <p:cNvPr id="9" name="Picture 8">
                <a:extLst>
                  <a:ext uri="{FF2B5EF4-FFF2-40B4-BE49-F238E27FC236}">
                    <a16:creationId xmlns:a16="http://schemas.microsoft.com/office/drawing/2014/main" id="{2887B158-1780-29DF-CCCC-32516490F699}"/>
                  </a:ext>
                </a:extLst>
              </p:cNvPr>
              <p:cNvPicPr>
                <a:picLocks noChangeAspect="1"/>
              </p:cNvPicPr>
              <p:nvPr/>
            </p:nvPicPr>
            <p:blipFill>
              <a:blip r:embed="rId4"/>
              <a:stretch>
                <a:fillRect/>
              </a:stretch>
            </p:blipFill>
            <p:spPr>
              <a:xfrm>
                <a:off x="280825" y="3187129"/>
                <a:ext cx="5924854" cy="482625"/>
              </a:xfrm>
              <a:prstGeom prst="rect">
                <a:avLst/>
              </a:prstGeom>
            </p:spPr>
          </p:pic>
          <p:pic>
            <p:nvPicPr>
              <p:cNvPr id="11" name="Picture 10">
                <a:extLst>
                  <a:ext uri="{FF2B5EF4-FFF2-40B4-BE49-F238E27FC236}">
                    <a16:creationId xmlns:a16="http://schemas.microsoft.com/office/drawing/2014/main" id="{E0EA1F9C-6D60-0090-3850-E4ED39CB0DE5}"/>
                  </a:ext>
                </a:extLst>
              </p:cNvPr>
              <p:cNvPicPr>
                <a:picLocks noChangeAspect="1"/>
              </p:cNvPicPr>
              <p:nvPr/>
            </p:nvPicPr>
            <p:blipFill>
              <a:blip r:embed="rId5"/>
              <a:stretch>
                <a:fillRect/>
              </a:stretch>
            </p:blipFill>
            <p:spPr>
              <a:xfrm>
                <a:off x="280824" y="3669754"/>
                <a:ext cx="5924854" cy="1790792"/>
              </a:xfrm>
              <a:prstGeom prst="rect">
                <a:avLst/>
              </a:prstGeom>
            </p:spPr>
          </p:pic>
        </p:grpSp>
        <p:sp>
          <p:nvSpPr>
            <p:cNvPr id="4" name="Rectangle 3">
              <a:extLst>
                <a:ext uri="{FF2B5EF4-FFF2-40B4-BE49-F238E27FC236}">
                  <a16:creationId xmlns:a16="http://schemas.microsoft.com/office/drawing/2014/main" id="{C851A896-884F-DC7F-4C4C-2215F33A9A76}"/>
                </a:ext>
              </a:extLst>
            </p:cNvPr>
            <p:cNvSpPr/>
            <p:nvPr/>
          </p:nvSpPr>
          <p:spPr>
            <a:xfrm>
              <a:off x="628650" y="2070451"/>
              <a:ext cx="6564086" cy="2318667"/>
            </a:xfrm>
            <a:prstGeom prst="rect">
              <a:avLst/>
            </a:prstGeom>
            <a:noFill/>
            <a:ln w="381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GB" sz="1867" kern="0">
                <a:solidFill>
                  <a:srgbClr val="FFFFFF"/>
                </a:solidFill>
                <a:latin typeface="Arial"/>
                <a:sym typeface="Arial"/>
              </a:endParaRPr>
            </a:p>
          </p:txBody>
        </p:sp>
      </p:grpSp>
    </p:spTree>
    <p:extLst>
      <p:ext uri="{BB962C8B-B14F-4D97-AF65-F5344CB8AC3E}">
        <p14:creationId xmlns:p14="http://schemas.microsoft.com/office/powerpoint/2010/main" val="28055229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73ACA-2916-ABD0-199B-233C2ED2EA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1F90B2-3B04-C50B-D620-00CE1D547FE5}"/>
              </a:ext>
            </a:extLst>
          </p:cNvPr>
          <p:cNvSpPr>
            <a:spLocks noGrp="1"/>
          </p:cNvSpPr>
          <p:nvPr>
            <p:ph type="title"/>
          </p:nvPr>
        </p:nvSpPr>
        <p:spPr/>
        <p:txBody>
          <a:bodyPr>
            <a:normAutofit/>
          </a:bodyPr>
          <a:lstStyle/>
          <a:p>
            <a:r>
              <a:rPr lang="en-GB" dirty="0"/>
              <a:t>Ofsted Summary </a:t>
            </a:r>
            <a:br>
              <a:rPr lang="en-GB" dirty="0"/>
            </a:br>
            <a:endParaRPr lang="en-GB" dirty="0"/>
          </a:p>
        </p:txBody>
      </p:sp>
      <p:pic>
        <p:nvPicPr>
          <p:cNvPr id="4" name="Picture 3" descr="Logo">
            <a:extLst>
              <a:ext uri="{FF2B5EF4-FFF2-40B4-BE49-F238E27FC236}">
                <a16:creationId xmlns:a16="http://schemas.microsoft.com/office/drawing/2014/main" id="{83D49B02-C613-AF12-11CE-638E724CB29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45BEFE71-9A53-A0A3-EA0D-E8FA748CFEC2}"/>
              </a:ext>
            </a:extLst>
          </p:cNvPr>
          <p:cNvSpPr txBox="1"/>
          <p:nvPr/>
        </p:nvSpPr>
        <p:spPr>
          <a:xfrm>
            <a:off x="605789" y="1461730"/>
            <a:ext cx="9481183" cy="1002069"/>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History to be well-sequenced to aid consistency and progression throughout the whole school. </a:t>
            </a:r>
          </a:p>
          <a:p>
            <a:pPr indent="-228600">
              <a:lnSpc>
                <a:spcPct val="90000"/>
              </a:lnSpc>
              <a:spcAft>
                <a:spcPts val="600"/>
              </a:spcAft>
              <a:buFont typeface="Arial" panose="020B0604020202020204" pitchFamily="34" charset="0"/>
              <a:buChar char="•"/>
            </a:pPr>
            <a:r>
              <a:rPr lang="en-US" sz="2000" dirty="0"/>
              <a:t>To ensure that teachers are confident in the planning and teaching of history.</a:t>
            </a:r>
          </a:p>
        </p:txBody>
      </p:sp>
    </p:spTree>
    <p:extLst>
      <p:ext uri="{BB962C8B-B14F-4D97-AF65-F5344CB8AC3E}">
        <p14:creationId xmlns:p14="http://schemas.microsoft.com/office/powerpoint/2010/main" val="42538760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3800D-AF23-17CE-4A2B-C607626CDB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22AB94-CE1A-DAD5-FEC3-48963E6C46E7}"/>
              </a:ext>
            </a:extLst>
          </p:cNvPr>
          <p:cNvSpPr>
            <a:spLocks noGrp="1"/>
          </p:cNvSpPr>
          <p:nvPr>
            <p:ph type="title"/>
          </p:nvPr>
        </p:nvSpPr>
        <p:spPr/>
        <p:txBody>
          <a:bodyPr/>
          <a:lstStyle/>
          <a:p>
            <a:r>
              <a:rPr lang="en-GB" dirty="0"/>
              <a:t>Assessment</a:t>
            </a:r>
          </a:p>
        </p:txBody>
      </p:sp>
      <p:pic>
        <p:nvPicPr>
          <p:cNvPr id="4" name="Picture 3" descr="Logo">
            <a:extLst>
              <a:ext uri="{FF2B5EF4-FFF2-40B4-BE49-F238E27FC236}">
                <a16:creationId xmlns:a16="http://schemas.microsoft.com/office/drawing/2014/main" id="{10A29B7E-D66F-62EF-752F-446E550362B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0" name="TextBox 9">
            <a:extLst>
              <a:ext uri="{FF2B5EF4-FFF2-40B4-BE49-F238E27FC236}">
                <a16:creationId xmlns:a16="http://schemas.microsoft.com/office/drawing/2014/main" id="{8E8EE550-3966-F380-B39F-5E775E6E043F}"/>
              </a:ext>
            </a:extLst>
          </p:cNvPr>
          <p:cNvSpPr txBox="1"/>
          <p:nvPr/>
        </p:nvSpPr>
        <p:spPr>
          <a:xfrm>
            <a:off x="838200" y="1894868"/>
            <a:ext cx="10515599" cy="3970318"/>
          </a:xfrm>
          <a:prstGeom prst="rect">
            <a:avLst/>
          </a:prstGeom>
          <a:noFill/>
        </p:spPr>
        <p:txBody>
          <a:bodyPr wrap="square">
            <a:spAutoFit/>
          </a:bodyPr>
          <a:lstStyle/>
          <a:p>
            <a:r>
              <a:rPr lang="en-GB" dirty="0"/>
              <a:t>Formative assessment in KS2 History is an ongoing process that enables teachers to identify pupils’ understanding, misconceptions and progress throughout each unit of work. Through questioning, observation, discussion, historical enquiry and practical activities, teachers gather evidence of learning and adapt teaching to meet the needs of all pupils.</a:t>
            </a:r>
          </a:p>
          <a:p>
            <a:r>
              <a:rPr lang="en-GB" dirty="0"/>
              <a:t>History units are supported by teacher-created quizzes based on the key enquiry questions explored throughout each lesson. These quizzes provide opportunities for teachers to assess pupils’ knowledge and understanding, evaluate how well learning objectives have been achieved, and identify areas that require further teaching, consolidation or challenge.</a:t>
            </a:r>
          </a:p>
          <a:p>
            <a:r>
              <a:rPr lang="en-GB" dirty="0"/>
              <a:t>Prior learning activities at the beginning of lessons provide an opportunity for pupils to recall and apply previously taught knowledge. These activities enable teachers and support staff to identify and address misconceptions, strengthen pupils’ historical understanding and make meaningful links between prior and new learning.</a:t>
            </a:r>
          </a:p>
          <a:p>
            <a:r>
              <a:rPr lang="en-GB" dirty="0"/>
              <a:t>Formative assessment is used to inform future planning and ensure that pupils develop both their historical knowledge and disciplinary skills progressively throughout KS2.</a:t>
            </a:r>
          </a:p>
        </p:txBody>
      </p:sp>
    </p:spTree>
    <p:extLst>
      <p:ext uri="{BB962C8B-B14F-4D97-AF65-F5344CB8AC3E}">
        <p14:creationId xmlns:p14="http://schemas.microsoft.com/office/powerpoint/2010/main" val="14894077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1B46F-2F35-760D-BE10-CDC3E6C81B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55B017-E2A0-C77F-22EA-C2ABF163E836}"/>
              </a:ext>
            </a:extLst>
          </p:cNvPr>
          <p:cNvSpPr>
            <a:spLocks noGrp="1"/>
          </p:cNvSpPr>
          <p:nvPr>
            <p:ph type="title"/>
          </p:nvPr>
        </p:nvSpPr>
        <p:spPr/>
        <p:txBody>
          <a:bodyPr/>
          <a:lstStyle/>
          <a:p>
            <a:r>
              <a:rPr lang="en-GB" dirty="0"/>
              <a:t>Monitoring</a:t>
            </a:r>
          </a:p>
        </p:txBody>
      </p:sp>
      <p:pic>
        <p:nvPicPr>
          <p:cNvPr id="4" name="Picture 3" descr="Logo">
            <a:extLst>
              <a:ext uri="{FF2B5EF4-FFF2-40B4-BE49-F238E27FC236}">
                <a16:creationId xmlns:a16="http://schemas.microsoft.com/office/drawing/2014/main" id="{8E5E2775-BF18-924E-90DA-38F40D00D48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AEA0DDC-B0B0-826F-A135-871E875F1A42}"/>
              </a:ext>
            </a:extLst>
          </p:cNvPr>
          <p:cNvSpPr>
            <a:spLocks noGrp="1"/>
          </p:cNvSpPr>
          <p:nvPr>
            <p:ph idx="1"/>
          </p:nvPr>
        </p:nvSpPr>
        <p:spPr/>
        <p:txBody>
          <a:bodyPr>
            <a:normAutofit fontScale="85000" lnSpcReduction="20000"/>
          </a:bodyPr>
          <a:lstStyle/>
          <a:p>
            <a:r>
              <a:rPr lang="en-GB" dirty="0"/>
              <a:t>Learning walks and lesson observations. </a:t>
            </a:r>
          </a:p>
          <a:p>
            <a:r>
              <a:rPr lang="en-GB" dirty="0"/>
              <a:t>Pupil voice interviews and surveys. </a:t>
            </a:r>
          </a:p>
          <a:p>
            <a:r>
              <a:rPr lang="en-GB" dirty="0"/>
              <a:t>Work scrutiny of digital and written outcomes. </a:t>
            </a:r>
          </a:p>
          <a:p>
            <a:r>
              <a:rPr lang="en-GB" dirty="0"/>
              <a:t>Analysis of assessment data, including assessment quizzes. </a:t>
            </a:r>
          </a:p>
          <a:p>
            <a:r>
              <a:rPr lang="en-GB" dirty="0"/>
              <a:t>Review of curriculum coverage and progression. </a:t>
            </a:r>
          </a:p>
          <a:p>
            <a:r>
              <a:rPr lang="en-GB" dirty="0"/>
              <a:t>Scrutiny of teacher planning. </a:t>
            </a:r>
          </a:p>
          <a:p>
            <a:r>
              <a:rPr lang="en-GB" dirty="0"/>
              <a:t>Monitoring of resources needed and what is being used.</a:t>
            </a:r>
          </a:p>
          <a:p>
            <a:r>
              <a:rPr lang="en-GB" dirty="0"/>
              <a:t>Staff voice and confidence surveys. </a:t>
            </a:r>
          </a:p>
          <a:p>
            <a:r>
              <a:rPr lang="en-GB" dirty="0"/>
              <a:t>Moderation of pupil work across year groups. </a:t>
            </a:r>
          </a:p>
          <a:p>
            <a:r>
              <a:rPr lang="en-GB" dirty="0"/>
              <a:t>Tracking pupil progress over time. </a:t>
            </a:r>
          </a:p>
          <a:p>
            <a:r>
              <a:rPr lang="en-GB" dirty="0"/>
              <a:t>Reporting findings to governors and senior leaders. </a:t>
            </a:r>
          </a:p>
          <a:p>
            <a:endParaRPr lang="en-GB" dirty="0"/>
          </a:p>
        </p:txBody>
      </p:sp>
    </p:spTree>
    <p:extLst>
      <p:ext uri="{BB962C8B-B14F-4D97-AF65-F5344CB8AC3E}">
        <p14:creationId xmlns:p14="http://schemas.microsoft.com/office/powerpoint/2010/main" val="628625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62FDF-5FEC-7A30-C25C-ED2C39CB3F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F3874-26CD-32B1-3918-23AFBA004AB0}"/>
              </a:ext>
            </a:extLst>
          </p:cNvPr>
          <p:cNvSpPr>
            <a:spLocks noGrp="1"/>
          </p:cNvSpPr>
          <p:nvPr>
            <p:ph type="title"/>
          </p:nvPr>
        </p:nvSpPr>
        <p:spPr/>
        <p:txBody>
          <a:bodyPr/>
          <a:lstStyle/>
          <a:p>
            <a:r>
              <a:rPr lang="en-GB" dirty="0"/>
              <a:t>Role of the Governor</a:t>
            </a:r>
          </a:p>
        </p:txBody>
      </p:sp>
      <p:pic>
        <p:nvPicPr>
          <p:cNvPr id="4" name="Picture 3" descr="Logo">
            <a:extLst>
              <a:ext uri="{FF2B5EF4-FFF2-40B4-BE49-F238E27FC236}">
                <a16:creationId xmlns:a16="http://schemas.microsoft.com/office/drawing/2014/main" id="{E11A8701-28DB-FEA3-1051-CDE2877C3830}"/>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6929F830-A25D-7502-F7A7-A82E058DA9AA}"/>
              </a:ext>
            </a:extLst>
          </p:cNvPr>
          <p:cNvSpPr>
            <a:spLocks noGrp="1"/>
          </p:cNvSpPr>
          <p:nvPr>
            <p:ph idx="1"/>
          </p:nvPr>
        </p:nvSpPr>
        <p:spPr>
          <a:xfrm>
            <a:off x="838200" y="1825625"/>
            <a:ext cx="10515600" cy="3514471"/>
          </a:xfrm>
        </p:spPr>
        <p:txBody>
          <a:bodyPr>
            <a:normAutofit/>
          </a:bodyPr>
          <a:lstStyle/>
          <a:p>
            <a:pPr marL="0" indent="0">
              <a:buNone/>
            </a:pPr>
            <a:r>
              <a:rPr lang="en-GB" sz="2000" dirty="0"/>
              <a:t>The History Link Governor plays an important role in supporting and monitoring the quality of history education across KS2 at Meadowhead Juniors. </a:t>
            </a:r>
          </a:p>
          <a:p>
            <a:pPr marL="0" indent="0">
              <a:buNone/>
            </a:pPr>
            <a:r>
              <a:rPr lang="en-GB" sz="2000" dirty="0"/>
              <a:t>Working alongside the History Subject Leader, the governor gains an understanding of how the curriculum is implemented, the progress pupils are making, and how statutory requirements are being met. This may involve reviewing subject leader reports, discussing assessment information, visiting the school to meet pupils and staff, and monitoring the impact of curriculum developments. </a:t>
            </a:r>
          </a:p>
          <a:p>
            <a:pPr marL="0" indent="0">
              <a:buNone/>
            </a:pPr>
            <a:r>
              <a:rPr lang="en-GB" sz="2000" dirty="0"/>
              <a:t>The role is not to evaluate individual teachers, but to provide strategic oversight, offer support and challenge where appropriate, and report back to the governing board to ensure that History remains a high-quality and effective part of the curriculum.</a:t>
            </a:r>
          </a:p>
        </p:txBody>
      </p:sp>
    </p:spTree>
    <p:extLst>
      <p:ext uri="{BB962C8B-B14F-4D97-AF65-F5344CB8AC3E}">
        <p14:creationId xmlns:p14="http://schemas.microsoft.com/office/powerpoint/2010/main" val="594604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DA17B-4948-D3D3-27BF-448CC223C6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E0A46C-D07A-962D-5109-DD213B35A8CF}"/>
              </a:ext>
            </a:extLst>
          </p:cNvPr>
          <p:cNvSpPr>
            <a:spLocks noGrp="1"/>
          </p:cNvSpPr>
          <p:nvPr>
            <p:ph type="title"/>
          </p:nvPr>
        </p:nvSpPr>
        <p:spPr/>
        <p:txBody>
          <a:bodyPr/>
          <a:lstStyle/>
          <a:p>
            <a:r>
              <a:rPr lang="en-GB" dirty="0"/>
              <a:t>Equal Opportunities</a:t>
            </a:r>
          </a:p>
        </p:txBody>
      </p:sp>
      <p:pic>
        <p:nvPicPr>
          <p:cNvPr id="4" name="Picture 3" descr="Logo">
            <a:extLst>
              <a:ext uri="{FF2B5EF4-FFF2-40B4-BE49-F238E27FC236}">
                <a16:creationId xmlns:a16="http://schemas.microsoft.com/office/drawing/2014/main" id="{0EB8F397-57B9-353B-068C-680A5F69A34E}"/>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1C07C7DB-6FF9-70F7-F87B-2B541AE0CFA0}"/>
              </a:ext>
            </a:extLst>
          </p:cNvPr>
          <p:cNvSpPr>
            <a:spLocks noGrp="1"/>
          </p:cNvSpPr>
          <p:nvPr>
            <p:ph idx="1"/>
          </p:nvPr>
        </p:nvSpPr>
        <p:spPr/>
        <p:txBody>
          <a:bodyPr>
            <a:normAutofit/>
          </a:bodyPr>
          <a:lstStyle/>
          <a:p>
            <a:pPr marL="0" indent="0">
              <a:buNone/>
            </a:pPr>
            <a:r>
              <a:rPr lang="en-GB" sz="2200" dirty="0">
                <a:cs typeface="Calibri Light" panose="020F0302020204030204" pitchFamily="34" charset="0"/>
              </a:rPr>
              <a:t>1. All pupils will have equal access to the entire computing curriculum</a:t>
            </a:r>
          </a:p>
          <a:p>
            <a:pPr marL="0" indent="0">
              <a:buNone/>
            </a:pPr>
            <a:r>
              <a:rPr lang="en-GB" sz="2200" dirty="0">
                <a:cs typeface="Calibri Light" panose="020F0302020204030204" pitchFamily="34" charset="0"/>
              </a:rPr>
              <a:t>2. Gender, learning ability, physical ability, ethnicity, linguistic ability and/or cultural circumstances will not impede pupils from accessing all computing lessons. </a:t>
            </a:r>
          </a:p>
          <a:p>
            <a:pPr marL="0" indent="0">
              <a:buNone/>
            </a:pPr>
            <a:r>
              <a:rPr lang="en-GB" sz="2200" dirty="0">
                <a:cs typeface="Calibri Light" panose="020F0302020204030204" pitchFamily="34" charset="0"/>
              </a:rPr>
              <a:t>3. Where it is inappropriate for a pupil to participate in a lesson because of reasons related to any of the factors outlined above, the lessons will be adapted to meet the pupil’s needs and alternative arrangements involving extra support, will be provided where necessary. </a:t>
            </a:r>
          </a:p>
          <a:p>
            <a:pPr marL="0" indent="0">
              <a:buNone/>
            </a:pPr>
            <a:r>
              <a:rPr lang="en-GB" sz="2200" dirty="0">
                <a:cs typeface="Calibri Light" panose="020F0302020204030204" pitchFamily="34" charset="0"/>
              </a:rPr>
              <a:t>4. All efforts will be made to ensure that cultural and gender differences will be positively reflected in all lessons and teaching materials used.</a:t>
            </a:r>
            <a:br>
              <a:rPr lang="en-GB" sz="2200" dirty="0">
                <a:cs typeface="Calibri Light" panose="020F0302020204030204" pitchFamily="34" charset="0"/>
              </a:rPr>
            </a:br>
            <a:r>
              <a:rPr lang="en-GB" sz="2200" dirty="0">
                <a:cs typeface="Calibri Light" panose="020F0302020204030204" pitchFamily="34" charset="0"/>
              </a:rPr>
              <a:t>5. Meadowhead Junior School aims to provide more academically able pupils with the opportunity to extend their thinking through extension activities such as providing further enquiry questions. </a:t>
            </a:r>
          </a:p>
          <a:p>
            <a:endParaRPr lang="en-GB" dirty="0"/>
          </a:p>
        </p:txBody>
      </p:sp>
    </p:spTree>
    <p:extLst>
      <p:ext uri="{BB962C8B-B14F-4D97-AF65-F5344CB8AC3E}">
        <p14:creationId xmlns:p14="http://schemas.microsoft.com/office/powerpoint/2010/main" val="11571861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1">
          <a:extLst>
            <a:ext uri="{FF2B5EF4-FFF2-40B4-BE49-F238E27FC236}">
              <a16:creationId xmlns:a16="http://schemas.microsoft.com/office/drawing/2014/main" id="{BCBCD8B2-9241-1693-44E4-4B1E2468CFC6}"/>
            </a:ext>
          </a:extLst>
        </p:cNvPr>
        <p:cNvGrpSpPr/>
        <p:nvPr/>
      </p:nvGrpSpPr>
      <p:grpSpPr>
        <a:xfrm>
          <a:off x="0" y="0"/>
          <a:ext cx="0" cy="0"/>
          <a:chOff x="0" y="0"/>
          <a:chExt cx="0" cy="0"/>
        </a:xfrm>
      </p:grpSpPr>
      <p:sp>
        <p:nvSpPr>
          <p:cNvPr id="342" name="Google Shape;342;g152f3582966_0_5">
            <a:extLst>
              <a:ext uri="{FF2B5EF4-FFF2-40B4-BE49-F238E27FC236}">
                <a16:creationId xmlns:a16="http://schemas.microsoft.com/office/drawing/2014/main" id="{8B40998C-D62D-CB08-FBC7-E7B21BDCA8F5}"/>
              </a:ext>
            </a:extLst>
          </p:cNvPr>
          <p:cNvSpPr txBox="1">
            <a:spLocks noGrp="1"/>
          </p:cNvSpPr>
          <p:nvPr>
            <p:ph type="title"/>
          </p:nvPr>
        </p:nvSpPr>
        <p:spPr>
          <a:xfrm>
            <a:off x="212035" y="253127"/>
            <a:ext cx="10460383" cy="763600"/>
          </a:xfrm>
          <a:prstGeom prst="rect">
            <a:avLst/>
          </a:prstGeom>
          <a:noFill/>
          <a:ln>
            <a:noFill/>
          </a:ln>
        </p:spPr>
        <p:txBody>
          <a:bodyPr spcFirstLastPara="1" wrap="square" lIns="121900" tIns="121900" rIns="121900" bIns="121900" anchor="ctr" anchorCtr="0">
            <a:noAutofit/>
          </a:bodyPr>
          <a:lstStyle/>
          <a:p>
            <a:r>
              <a:rPr lang="en" sz="5867" dirty="0">
                <a:solidFill>
                  <a:schemeClr val="tx1"/>
                </a:solidFill>
                <a:latin typeface="Neucha"/>
                <a:ea typeface="Neucha"/>
                <a:cs typeface="Neucha"/>
                <a:sym typeface="Neucha"/>
              </a:rPr>
              <a:t>Pupil voice</a:t>
            </a:r>
            <a:endParaRPr sz="5867" dirty="0">
              <a:solidFill>
                <a:schemeClr val="tx1"/>
              </a:solidFill>
              <a:latin typeface="Neucha"/>
              <a:ea typeface="Neucha"/>
              <a:cs typeface="Neucha"/>
              <a:sym typeface="Neucha"/>
            </a:endParaRPr>
          </a:p>
        </p:txBody>
      </p:sp>
      <p:sp>
        <p:nvSpPr>
          <p:cNvPr id="2" name="TextBox 1">
            <a:extLst>
              <a:ext uri="{FF2B5EF4-FFF2-40B4-BE49-F238E27FC236}">
                <a16:creationId xmlns:a16="http://schemas.microsoft.com/office/drawing/2014/main" id="{2B5AA202-FF58-27B9-E6CA-CEED1F3A19A3}"/>
              </a:ext>
            </a:extLst>
          </p:cNvPr>
          <p:cNvSpPr txBox="1"/>
          <p:nvPr/>
        </p:nvSpPr>
        <p:spPr>
          <a:xfrm>
            <a:off x="212034" y="1156532"/>
            <a:ext cx="10006023" cy="348878"/>
          </a:xfrm>
          <a:prstGeom prst="rect">
            <a:avLst/>
          </a:prstGeom>
          <a:noFill/>
        </p:spPr>
        <p:txBody>
          <a:bodyPr wrap="square" lIns="121920" tIns="60960" rIns="121920" bIns="60960" rtlCol="0" anchor="t">
            <a:spAutoFit/>
          </a:bodyPr>
          <a:lstStyle/>
          <a:p>
            <a:pPr defTabSz="1219170">
              <a:buClr>
                <a:srgbClr val="000000"/>
              </a:buClr>
            </a:pPr>
            <a:endParaRPr lang="en-GB" sz="1467" kern="0" dirty="0">
              <a:solidFill>
                <a:srgbClr val="000000"/>
              </a:solidFill>
              <a:latin typeface="Calibri" panose="020F0502020204030204" pitchFamily="34" charset="0"/>
              <a:cs typeface="Calibri" panose="020F0502020204030204" pitchFamily="34" charset="0"/>
              <a:sym typeface="Arial"/>
            </a:endParaRPr>
          </a:p>
        </p:txBody>
      </p:sp>
      <p:pic>
        <p:nvPicPr>
          <p:cNvPr id="6" name="Picture 5">
            <a:extLst>
              <a:ext uri="{FF2B5EF4-FFF2-40B4-BE49-F238E27FC236}">
                <a16:creationId xmlns:a16="http://schemas.microsoft.com/office/drawing/2014/main" id="{E8639DAD-8204-2339-D208-B527FECA3EDE}"/>
              </a:ext>
            </a:extLst>
          </p:cNvPr>
          <p:cNvPicPr>
            <a:picLocks noChangeAspect="1"/>
          </p:cNvPicPr>
          <p:nvPr/>
        </p:nvPicPr>
        <p:blipFill>
          <a:blip r:embed="rId3"/>
          <a:stretch>
            <a:fillRect/>
          </a:stretch>
        </p:blipFill>
        <p:spPr>
          <a:xfrm>
            <a:off x="10705696" y="1"/>
            <a:ext cx="1486304" cy="1524000"/>
          </a:xfrm>
          <a:prstGeom prst="rect">
            <a:avLst/>
          </a:prstGeom>
        </p:spPr>
      </p:pic>
      <p:sp>
        <p:nvSpPr>
          <p:cNvPr id="4" name="Speech Bubble: Oval 3">
            <a:extLst>
              <a:ext uri="{FF2B5EF4-FFF2-40B4-BE49-F238E27FC236}">
                <a16:creationId xmlns:a16="http://schemas.microsoft.com/office/drawing/2014/main" id="{91A69D70-0E59-9720-9584-7DAD6A2D7F35}"/>
              </a:ext>
            </a:extLst>
          </p:cNvPr>
          <p:cNvSpPr/>
          <p:nvPr/>
        </p:nvSpPr>
        <p:spPr>
          <a:xfrm rot="20645395">
            <a:off x="9376" y="1261047"/>
            <a:ext cx="4495800" cy="2707427"/>
          </a:xfrm>
          <a:prstGeom prst="wedgeEllipseCallout">
            <a:avLst/>
          </a:prstGeom>
        </p:spPr>
        <p:style>
          <a:lnRef idx="0">
            <a:schemeClr val="accent1"/>
          </a:lnRef>
          <a:fillRef idx="3">
            <a:schemeClr val="accent1"/>
          </a:fillRef>
          <a:effectRef idx="3">
            <a:schemeClr val="accent1"/>
          </a:effectRef>
          <a:fontRef idx="minor">
            <a:schemeClr val="lt1"/>
          </a:fontRef>
        </p:style>
        <p:txBody>
          <a:bodyPr rtlCol="0" anchor="ctr"/>
          <a:lstStyle/>
          <a:p>
            <a:pPr algn="ctr" defTabSz="1219170">
              <a:buClr>
                <a:srgbClr val="000000"/>
              </a:buClr>
            </a:pPr>
            <a:r>
              <a:rPr lang="en-GB" sz="1867" kern="0" dirty="0">
                <a:solidFill>
                  <a:srgbClr val="444444"/>
                </a:solidFill>
                <a:latin typeface="Open Sans" panose="020B0606030504020204" pitchFamily="34" charset="0"/>
                <a:sym typeface="Arial"/>
              </a:rPr>
              <a:t>I found history interesting because I learnt about where the Anglo-Saxons travelled from and the pull and push reasons why.</a:t>
            </a:r>
            <a:endParaRPr lang="en-GB" sz="1867" kern="0" dirty="0">
              <a:solidFill>
                <a:srgbClr val="FFFFFF"/>
              </a:solidFill>
              <a:latin typeface="Arial"/>
              <a:sym typeface="Arial"/>
            </a:endParaRPr>
          </a:p>
        </p:txBody>
      </p:sp>
      <p:sp>
        <p:nvSpPr>
          <p:cNvPr id="5" name="Speech Bubble: Oval 4">
            <a:extLst>
              <a:ext uri="{FF2B5EF4-FFF2-40B4-BE49-F238E27FC236}">
                <a16:creationId xmlns:a16="http://schemas.microsoft.com/office/drawing/2014/main" id="{608BA9E1-7519-58E6-3E4D-4E38575ECBE7}"/>
              </a:ext>
            </a:extLst>
          </p:cNvPr>
          <p:cNvSpPr/>
          <p:nvPr/>
        </p:nvSpPr>
        <p:spPr>
          <a:xfrm rot="923162">
            <a:off x="5924915" y="747380"/>
            <a:ext cx="4495800" cy="2707427"/>
          </a:xfrm>
          <a:prstGeom prst="wedgeEllipseCallout">
            <a:avLst/>
          </a:prstGeom>
        </p:spPr>
        <p:style>
          <a:lnRef idx="0">
            <a:schemeClr val="accent1"/>
          </a:lnRef>
          <a:fillRef idx="3">
            <a:schemeClr val="accent1"/>
          </a:fillRef>
          <a:effectRef idx="3">
            <a:schemeClr val="accent1"/>
          </a:effectRef>
          <a:fontRef idx="minor">
            <a:schemeClr val="lt1"/>
          </a:fontRef>
        </p:style>
        <p:txBody>
          <a:bodyPr rtlCol="0" anchor="ctr"/>
          <a:lstStyle/>
          <a:p>
            <a:pPr algn="ctr" defTabSz="1219170">
              <a:buClr>
                <a:srgbClr val="000000"/>
              </a:buClr>
            </a:pPr>
            <a:r>
              <a:rPr lang="en-GB" sz="1867" kern="0" dirty="0">
                <a:solidFill>
                  <a:srgbClr val="444444"/>
                </a:solidFill>
                <a:latin typeface="Open Sans" panose="020B0606030504020204" pitchFamily="34" charset="0"/>
                <a:sym typeface="Arial"/>
              </a:rPr>
              <a:t>We’ve learnt that some Vikings were brutal and learnt about the weapons they used.</a:t>
            </a:r>
            <a:endParaRPr lang="en-GB" sz="1867" kern="0" dirty="0">
              <a:solidFill>
                <a:srgbClr val="FFFFFF"/>
              </a:solidFill>
              <a:latin typeface="Arial"/>
              <a:sym typeface="Arial"/>
            </a:endParaRPr>
          </a:p>
        </p:txBody>
      </p:sp>
      <p:sp>
        <p:nvSpPr>
          <p:cNvPr id="7" name="Speech Bubble: Oval 6">
            <a:extLst>
              <a:ext uri="{FF2B5EF4-FFF2-40B4-BE49-F238E27FC236}">
                <a16:creationId xmlns:a16="http://schemas.microsoft.com/office/drawing/2014/main" id="{202F43DB-80E5-A3CD-E969-DAF55A9B34E4}"/>
              </a:ext>
            </a:extLst>
          </p:cNvPr>
          <p:cNvSpPr/>
          <p:nvPr/>
        </p:nvSpPr>
        <p:spPr>
          <a:xfrm rot="21363224">
            <a:off x="3194325" y="3467209"/>
            <a:ext cx="4495800" cy="2707427"/>
          </a:xfrm>
          <a:prstGeom prst="wedgeEllipseCallout">
            <a:avLst/>
          </a:prstGeom>
        </p:spPr>
        <p:style>
          <a:lnRef idx="0">
            <a:schemeClr val="accent1"/>
          </a:lnRef>
          <a:fillRef idx="3">
            <a:schemeClr val="accent1"/>
          </a:fillRef>
          <a:effectRef idx="3">
            <a:schemeClr val="accent1"/>
          </a:effectRef>
          <a:fontRef idx="minor">
            <a:schemeClr val="lt1"/>
          </a:fontRef>
        </p:style>
        <p:txBody>
          <a:bodyPr rtlCol="0" anchor="ctr"/>
          <a:lstStyle/>
          <a:p>
            <a:pPr algn="ctr" defTabSz="1219170">
              <a:buClr>
                <a:srgbClr val="000000"/>
              </a:buClr>
            </a:pPr>
            <a:r>
              <a:rPr lang="en-GB" sz="1867" kern="0" dirty="0">
                <a:solidFill>
                  <a:srgbClr val="444444"/>
                </a:solidFill>
                <a:latin typeface="Open Sans" panose="020B0606030504020204" pitchFamily="34" charset="0"/>
                <a:sym typeface="Arial"/>
              </a:rPr>
              <a:t>The ancient Egyptian civilisation began 5000 years ago and lasted around 3000 years.</a:t>
            </a:r>
            <a:endParaRPr lang="en-GB" sz="1867" kern="0" dirty="0">
              <a:solidFill>
                <a:srgbClr val="FFFFFF"/>
              </a:solidFill>
              <a:latin typeface="Arial"/>
              <a:sym typeface="Arial"/>
            </a:endParaRPr>
          </a:p>
        </p:txBody>
      </p:sp>
    </p:spTree>
    <p:extLst>
      <p:ext uri="{BB962C8B-B14F-4D97-AF65-F5344CB8AC3E}">
        <p14:creationId xmlns:p14="http://schemas.microsoft.com/office/powerpoint/2010/main" val="11557174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519CD-5C04-6471-27F1-9463B87275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6CD32-9F52-E0F6-530C-A749339B96F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633FF907-F3B3-4697-7FB3-A70A6DE7D796}"/>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B676AF1-DA64-CC00-99C1-9F5E77B5110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8941351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FEB11-DE10-5F74-6C91-31B8B244F2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D9FFAC-0EF2-0B69-DC70-1892C04305E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C27B6071-94CC-78BD-EBA3-9D6CDA6FFF8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718D8BC1-C3E1-6B95-80A3-60FF3F0C1718}"/>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4537035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06730-4C41-19A4-4F1E-C6C242A38D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FDFCE1-AD59-0A4B-736C-B7133C8C3BDC}"/>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0A8017FC-AAA7-0488-4528-08E60395AAD1}"/>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B556BC24-B418-4EEE-798F-0622CD15EC9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4231255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Heimat Presentation by Slidesgo">
  <a:themeElements>
    <a:clrScheme name="Simple Light">
      <a:dk1>
        <a:srgbClr val="4D3C3C"/>
      </a:dk1>
      <a:lt1>
        <a:srgbClr val="FFFFFF"/>
      </a:lt1>
      <a:dk2>
        <a:srgbClr val="595959"/>
      </a:dk2>
      <a:lt2>
        <a:srgbClr val="EEEEEE"/>
      </a:lt2>
      <a:accent1>
        <a:srgbClr val="CC6462"/>
      </a:accent1>
      <a:accent2>
        <a:srgbClr val="EBE1D0"/>
      </a:accent2>
      <a:accent3>
        <a:srgbClr val="4D3C3C"/>
      </a:accent3>
      <a:accent4>
        <a:srgbClr val="9A4D4A"/>
      </a:accent4>
      <a:accent5>
        <a:srgbClr val="FFD966"/>
      </a:accent5>
      <a:accent6>
        <a:srgbClr val="FBF8F4"/>
      </a:accent6>
      <a:hlink>
        <a:srgbClr val="CC646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413</TotalTime>
  <Words>2547</Words>
  <Application>Microsoft Office PowerPoint</Application>
  <PresentationFormat>Widescreen</PresentationFormat>
  <Paragraphs>187</Paragraphs>
  <Slides>28</Slides>
  <Notes>13</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28</vt:i4>
      </vt:variant>
    </vt:vector>
  </HeadingPairs>
  <TitlesOfParts>
    <vt:vector size="41" baseType="lpstr">
      <vt:lpstr>Aptos</vt:lpstr>
      <vt:lpstr>Aptos Display</vt:lpstr>
      <vt:lpstr>Arial</vt:lpstr>
      <vt:lpstr>Calibri</vt:lpstr>
      <vt:lpstr>Calibri Light</vt:lpstr>
      <vt:lpstr>Courier New</vt:lpstr>
      <vt:lpstr>Courier Prime</vt:lpstr>
      <vt:lpstr>Montserrat Medium</vt:lpstr>
      <vt:lpstr>Montserrat SemiBold</vt:lpstr>
      <vt:lpstr>Neucha</vt:lpstr>
      <vt:lpstr>Open Sans</vt:lpstr>
      <vt:lpstr>Office Theme</vt:lpstr>
      <vt:lpstr>Heimat Presentation by Slidesgo</vt:lpstr>
      <vt:lpstr>PowerPoint Presentation</vt:lpstr>
      <vt:lpstr>Computing Policy</vt:lpstr>
      <vt:lpstr>Role of the Subject Leader</vt:lpstr>
      <vt:lpstr>Overview</vt:lpstr>
      <vt:lpstr>Intent</vt:lpstr>
      <vt:lpstr>Intent – The History Curriculum </vt:lpstr>
      <vt:lpstr>Implementation – teaching &amp; learning</vt:lpstr>
      <vt:lpstr>Implementation Curriculum Overviews  </vt:lpstr>
      <vt:lpstr>Implementation Curriculum Overviews  </vt:lpstr>
      <vt:lpstr>Implementation Curriculum Overviews  </vt:lpstr>
      <vt:lpstr>Implementation Curriculum Overviews  </vt:lpstr>
      <vt:lpstr>Implementation Curriculum Overviews  </vt:lpstr>
      <vt:lpstr>Planning</vt:lpstr>
      <vt:lpstr>Inclusion</vt:lpstr>
      <vt:lpstr>Inclusion</vt:lpstr>
      <vt:lpstr>Inclusion</vt:lpstr>
      <vt:lpstr>Impact – Assessment, Recording &amp; Reporting</vt:lpstr>
      <vt:lpstr>Ofsted Review  </vt:lpstr>
      <vt:lpstr>Ofsted Review  </vt:lpstr>
      <vt:lpstr>Ofsted Summary  </vt:lpstr>
      <vt:lpstr>Assessment</vt:lpstr>
      <vt:lpstr>Monitoring</vt:lpstr>
      <vt:lpstr>Role of the Governor</vt:lpstr>
      <vt:lpstr>Equal Opportunities</vt:lpstr>
      <vt:lpstr>Pupil voice</vt:lpstr>
      <vt:lpstr>Evidence</vt:lpstr>
      <vt:lpstr>Evidence</vt:lpstr>
      <vt:lpstr>Evidence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Helen Lawton</dc:creator>
  <cp:lastModifiedBy>Hannah Livesey</cp:lastModifiedBy>
  <cp:revision>8</cp:revision>
  <dcterms:created xsi:type="dcterms:W3CDTF">2026-06-17T12:41:30Z</dcterms:created>
  <dcterms:modified xsi:type="dcterms:W3CDTF">2026-09-23T13:13:37Z</dcterms:modified>
</cp:coreProperties>
</file>