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300" r:id="rId3"/>
    <p:sldId id="293" r:id="rId4"/>
    <p:sldId id="303" r:id="rId5"/>
  </p:sldIdLst>
  <p:sldSz cx="9144000" cy="5143500" type="screen16x9"/>
  <p:notesSz cx="6858000" cy="9144000"/>
  <p:embeddedFontLst>
    <p:embeddedFont>
      <p:font typeface="Courier Prime" pitchFamily="49" charset="77"/>
      <p:regular r:id="rId7"/>
      <p:bold r:id="rId8"/>
      <p:italic r:id="rId9"/>
      <p:boldItalic r:id="rId10"/>
    </p:embeddedFont>
    <p:embeddedFont>
      <p:font typeface="Montserrat Medium" panose="020F0502020204030204" pitchFamily="34" charset="0"/>
      <p:regular r:id="rId11"/>
      <p:italic r:id="rId12"/>
    </p:embeddedFont>
    <p:embeddedFont>
      <p:font typeface="Montserrat SemiBold" panose="020F0502020204030204" pitchFamily="34" charset="0"/>
      <p:regular r:id="rId13"/>
      <p:bold r:id="rId14"/>
      <p:italic r:id="rId15"/>
      <p:boldItalic r:id="rId16"/>
    </p:embeddedFont>
    <p:embeddedFont>
      <p:font typeface="Neucha" panose="02000506050000020004" pitchFamily="2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gtRSPfvuGiiFK1qSDwS8lNu/Jz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CA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30D6B6-CDAB-283C-9F7E-1BE42C9A1828}" v="56" dt="2024-10-14T22:58:45.106"/>
    <p1510:client id="{24EE4DBD-3FB7-A588-DA03-29C2D0A3D5A4}" v="4" dt="2024-10-15T07:31:57.372"/>
    <p1510:client id="{28703D53-F984-6BBA-6ACE-A022061E5EE0}" v="1214" dt="2024-10-14T22:53:17.131"/>
    <p1510:client id="{371EA53B-22C6-2B8A-E1ED-27298A3A7359}" v="1" dt="2024-10-15T16:33:44.689"/>
    <p1510:client id="{4FA93501-D2DD-722E-32A0-F3CCF50FF51A}" v="431" dt="2024-10-14T22:04:56.762"/>
    <p1510:client id="{7CF40639-5069-9BBF-A80F-609B4D652482}" v="2723" dt="2024-10-14T14:26:10.183"/>
    <p1510:client id="{9DEB4557-4FF3-0539-545A-9399ECBC6150}" v="20" dt="2024-10-14T11:04:56.140"/>
    <p1510:client id="{AF5AE717-2797-1F1E-679B-440B61F2A471}" v="139" dt="2024-10-14T15:54:34.349"/>
    <p1510:client id="{E11F53B8-D47F-C657-B404-179C37FB145F}" v="197" dt="2024-10-14T10:32:30.491"/>
    <p1510:client id="{EB19CFD3-F6C6-003E-E4DE-0F8F327CEAFF}" v="49" dt="2024-10-14T15:45:57.352"/>
    <p1510:client id="{EBDC2BB4-6D80-BDA5-6894-044A74B8065C}" v="1" dt="2024-10-14T10:26:42.232"/>
    <p1510:client id="{F9D320BB-48FA-60F8-859F-CD381A2BEE24}" v="104" dt="2024-10-14T22:11:06.8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162" d="100"/>
          <a:sy n="162" d="100"/>
        </p:scale>
        <p:origin x="2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49" Type="http://schemas.openxmlformats.org/officeDocument/2006/relationships/viewProps" Target="viewProps.xml"/><Relationship Id="rId10" Type="http://schemas.openxmlformats.org/officeDocument/2006/relationships/font" Target="fonts/font4.fntdata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4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530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3434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643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?utm_source=slidesgo_template&amp;utm_medium=referral-link&amp;utm_campaign=s%20g_resources&amp;utm_content=flaticon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freepik.com/?utm_source=slidesgo_template&amp;utm_medium=referral-link&amp;utm_campaign=s%20g_resources&amp;utm_content=freepik" TargetMode="Externa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55"/>
          <p:cNvGrpSpPr/>
          <p:nvPr/>
        </p:nvGrpSpPr>
        <p:grpSpPr>
          <a:xfrm>
            <a:off x="6000894" y="2883029"/>
            <a:ext cx="2664333" cy="2049303"/>
            <a:chOff x="6000894" y="2883029"/>
            <a:chExt cx="2664333" cy="2049303"/>
          </a:xfrm>
        </p:grpSpPr>
        <p:sp>
          <p:nvSpPr>
            <p:cNvPr id="10" name="Google Shape;10;p55"/>
            <p:cNvSpPr/>
            <p:nvPr/>
          </p:nvSpPr>
          <p:spPr>
            <a:xfrm>
              <a:off x="6000894" y="2883029"/>
              <a:ext cx="2412900" cy="18324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&lt;&lt;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55"/>
            <p:cNvSpPr/>
            <p:nvPr/>
          </p:nvSpPr>
          <p:spPr>
            <a:xfrm>
              <a:off x="8294727" y="4589432"/>
              <a:ext cx="370500" cy="3429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" name="Google Shape;12;p55"/>
          <p:cNvSpPr/>
          <p:nvPr/>
        </p:nvSpPr>
        <p:spPr>
          <a:xfrm>
            <a:off x="938700" y="635400"/>
            <a:ext cx="7266600" cy="3872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" name="Google Shape;13;p55"/>
          <p:cNvGrpSpPr/>
          <p:nvPr/>
        </p:nvGrpSpPr>
        <p:grpSpPr>
          <a:xfrm>
            <a:off x="7179523" y="3474524"/>
            <a:ext cx="1025780" cy="1033574"/>
            <a:chOff x="7179523" y="3474524"/>
            <a:chExt cx="1025780" cy="1033574"/>
          </a:xfrm>
        </p:grpSpPr>
        <p:grpSp>
          <p:nvGrpSpPr>
            <p:cNvPr id="14" name="Google Shape;14;p55"/>
            <p:cNvGrpSpPr/>
            <p:nvPr/>
          </p:nvGrpSpPr>
          <p:grpSpPr>
            <a:xfrm>
              <a:off x="7501365" y="3754028"/>
              <a:ext cx="703938" cy="754070"/>
              <a:chOff x="7866900" y="3775225"/>
              <a:chExt cx="1277100" cy="1368300"/>
            </a:xfrm>
          </p:grpSpPr>
          <p:cxnSp>
            <p:nvCxnSpPr>
              <p:cNvPr id="15" name="Google Shape;15;p55"/>
              <p:cNvCxnSpPr/>
              <p:nvPr/>
            </p:nvCxnSpPr>
            <p:spPr>
              <a:xfrm>
                <a:off x="7866900" y="3775225"/>
                <a:ext cx="0" cy="1368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6" name="Google Shape;16;p55"/>
              <p:cNvCxnSpPr/>
              <p:nvPr/>
            </p:nvCxnSpPr>
            <p:spPr>
              <a:xfrm rot="10800000">
                <a:off x="7866900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7" name="Google Shape;17;p55"/>
            <p:cNvSpPr/>
            <p:nvPr/>
          </p:nvSpPr>
          <p:spPr>
            <a:xfrm rot="10800000">
              <a:off x="7372141" y="3635919"/>
              <a:ext cx="258600" cy="239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55"/>
            <p:cNvSpPr/>
            <p:nvPr/>
          </p:nvSpPr>
          <p:spPr>
            <a:xfrm>
              <a:off x="7179523" y="3474524"/>
              <a:ext cx="133800" cy="123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" name="Google Shape;19;p55"/>
          <p:cNvGrpSpPr/>
          <p:nvPr/>
        </p:nvGrpSpPr>
        <p:grpSpPr>
          <a:xfrm>
            <a:off x="789079" y="491347"/>
            <a:ext cx="941624" cy="889726"/>
            <a:chOff x="789079" y="491347"/>
            <a:chExt cx="941624" cy="889726"/>
          </a:xfrm>
        </p:grpSpPr>
        <p:grpSp>
          <p:nvGrpSpPr>
            <p:cNvPr id="20" name="Google Shape;20;p55"/>
            <p:cNvGrpSpPr/>
            <p:nvPr/>
          </p:nvGrpSpPr>
          <p:grpSpPr>
            <a:xfrm rot="10800000">
              <a:off x="938708" y="635399"/>
              <a:ext cx="470484" cy="466317"/>
              <a:chOff x="7866900" y="3775225"/>
              <a:chExt cx="1277100" cy="1368300"/>
            </a:xfrm>
          </p:grpSpPr>
          <p:cxnSp>
            <p:nvCxnSpPr>
              <p:cNvPr id="21" name="Google Shape;21;p55"/>
              <p:cNvCxnSpPr/>
              <p:nvPr/>
            </p:nvCxnSpPr>
            <p:spPr>
              <a:xfrm>
                <a:off x="7866900" y="3775225"/>
                <a:ext cx="0" cy="1368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2" name="Google Shape;22;p55"/>
              <p:cNvCxnSpPr/>
              <p:nvPr/>
            </p:nvCxnSpPr>
            <p:spPr>
              <a:xfrm rot="10800000">
                <a:off x="7866900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3" name="Google Shape;23;p55"/>
            <p:cNvSpPr/>
            <p:nvPr/>
          </p:nvSpPr>
          <p:spPr>
            <a:xfrm>
              <a:off x="1279485" y="980578"/>
              <a:ext cx="258600" cy="239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55"/>
            <p:cNvSpPr/>
            <p:nvPr/>
          </p:nvSpPr>
          <p:spPr>
            <a:xfrm rot="10800000">
              <a:off x="1596903" y="1257173"/>
              <a:ext cx="133800" cy="1239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55"/>
            <p:cNvSpPr/>
            <p:nvPr/>
          </p:nvSpPr>
          <p:spPr>
            <a:xfrm>
              <a:off x="789079" y="491347"/>
              <a:ext cx="303900" cy="281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" name="Google Shape;26;p55"/>
          <p:cNvSpPr/>
          <p:nvPr/>
        </p:nvSpPr>
        <p:spPr>
          <a:xfrm rot="10800000">
            <a:off x="8006292" y="446803"/>
            <a:ext cx="400500" cy="37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55"/>
          <p:cNvSpPr/>
          <p:nvPr/>
        </p:nvSpPr>
        <p:spPr>
          <a:xfrm>
            <a:off x="659900" y="4256098"/>
            <a:ext cx="555300" cy="509100"/>
          </a:xfrm>
          <a:prstGeom prst="rect">
            <a:avLst/>
          </a:prstGeom>
          <a:noFill/>
          <a:ln w="1905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55"/>
          <p:cNvSpPr txBox="1">
            <a:spLocks noGrp="1"/>
          </p:cNvSpPr>
          <p:nvPr>
            <p:ph type="title"/>
          </p:nvPr>
        </p:nvSpPr>
        <p:spPr>
          <a:xfrm>
            <a:off x="1103250" y="1632125"/>
            <a:ext cx="6937500" cy="14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88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9pPr>
          </a:lstStyle>
          <a:p>
            <a:endParaRPr/>
          </a:p>
        </p:txBody>
      </p:sp>
      <p:sp>
        <p:nvSpPr>
          <p:cNvPr id="29" name="Google Shape;29;p55"/>
          <p:cNvSpPr txBox="1">
            <a:spLocks noGrp="1"/>
          </p:cNvSpPr>
          <p:nvPr>
            <p:ph type="subTitle" idx="1"/>
          </p:nvPr>
        </p:nvSpPr>
        <p:spPr>
          <a:xfrm>
            <a:off x="1375350" y="2958825"/>
            <a:ext cx="63933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22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7"/>
          <p:cNvSpPr/>
          <p:nvPr/>
        </p:nvSpPr>
        <p:spPr>
          <a:xfrm rot="10800000">
            <a:off x="5432400" y="502550"/>
            <a:ext cx="3711600" cy="4644900"/>
          </a:xfrm>
          <a:prstGeom prst="rect">
            <a:avLst/>
          </a:prstGeom>
          <a:solidFill>
            <a:srgbClr val="CC646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4" name="Google Shape;44;p57"/>
          <p:cNvGrpSpPr/>
          <p:nvPr/>
        </p:nvGrpSpPr>
        <p:grpSpPr>
          <a:xfrm>
            <a:off x="5108278" y="168250"/>
            <a:ext cx="1731893" cy="1404475"/>
            <a:chOff x="5108278" y="168250"/>
            <a:chExt cx="1731893" cy="1404475"/>
          </a:xfrm>
        </p:grpSpPr>
        <p:sp>
          <p:nvSpPr>
            <p:cNvPr id="45" name="Google Shape;45;p57"/>
            <p:cNvSpPr/>
            <p:nvPr/>
          </p:nvSpPr>
          <p:spPr>
            <a:xfrm rot="10800000">
              <a:off x="5284671" y="3460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57"/>
            <p:cNvSpPr/>
            <p:nvPr/>
          </p:nvSpPr>
          <p:spPr>
            <a:xfrm rot="10800000">
              <a:off x="5108278" y="16825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47;p57"/>
          <p:cNvSpPr txBox="1">
            <a:spLocks noGrp="1"/>
          </p:cNvSpPr>
          <p:nvPr>
            <p:ph type="ctrTitle"/>
          </p:nvPr>
        </p:nvSpPr>
        <p:spPr>
          <a:xfrm>
            <a:off x="714575" y="619725"/>
            <a:ext cx="4458300" cy="232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Montserrat SemiBold"/>
              <a:buNone/>
              <a:defRPr sz="6000">
                <a:solidFill>
                  <a:schemeClr val="accen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48" name="Google Shape;48;p57"/>
          <p:cNvSpPr txBox="1">
            <a:spLocks noGrp="1"/>
          </p:cNvSpPr>
          <p:nvPr>
            <p:ph type="subTitle" idx="1"/>
          </p:nvPr>
        </p:nvSpPr>
        <p:spPr>
          <a:xfrm>
            <a:off x="714600" y="2757925"/>
            <a:ext cx="4274700" cy="17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Courier Prime"/>
              <a:buNone/>
              <a:defRPr sz="16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3">
    <p:bg>
      <p:bgPr>
        <a:solidFill>
          <a:schemeClr val="accent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8"/>
          <p:cNvGrpSpPr/>
          <p:nvPr/>
        </p:nvGrpSpPr>
        <p:grpSpPr>
          <a:xfrm>
            <a:off x="5958914" y="2982116"/>
            <a:ext cx="2189475" cy="1683950"/>
            <a:chOff x="5958914" y="2982116"/>
            <a:chExt cx="2189475" cy="1683950"/>
          </a:xfrm>
        </p:grpSpPr>
        <p:sp>
          <p:nvSpPr>
            <p:cNvPr id="51" name="Google Shape;51;p58"/>
            <p:cNvSpPr/>
            <p:nvPr/>
          </p:nvSpPr>
          <p:spPr>
            <a:xfrm>
              <a:off x="5958914" y="2982116"/>
              <a:ext cx="1982700" cy="1505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8"/>
            <p:cNvSpPr/>
            <p:nvPr/>
          </p:nvSpPr>
          <p:spPr>
            <a:xfrm>
              <a:off x="7843889" y="4384366"/>
              <a:ext cx="304500" cy="281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8"/>
          <p:cNvSpPr/>
          <p:nvPr/>
        </p:nvSpPr>
        <p:spPr>
          <a:xfrm>
            <a:off x="1313450" y="809425"/>
            <a:ext cx="6477300" cy="3524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58"/>
          <p:cNvSpPr txBox="1">
            <a:spLocks noGrp="1"/>
          </p:cNvSpPr>
          <p:nvPr>
            <p:ph type="title"/>
          </p:nvPr>
        </p:nvSpPr>
        <p:spPr>
          <a:xfrm>
            <a:off x="1739100" y="1292575"/>
            <a:ext cx="5665800" cy="21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3200"/>
              <a:buFont typeface="Montserrat SemiBold"/>
              <a:buNone/>
              <a:defRPr sz="2800">
                <a:solidFill>
                  <a:srgbClr val="CC646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58"/>
          <p:cNvSpPr txBox="1">
            <a:spLocks noGrp="1"/>
          </p:cNvSpPr>
          <p:nvPr>
            <p:ph type="title" idx="2"/>
          </p:nvPr>
        </p:nvSpPr>
        <p:spPr>
          <a:xfrm>
            <a:off x="2017250" y="3395400"/>
            <a:ext cx="5109600" cy="7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900">
                <a:solidFill>
                  <a:srgbClr val="666666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6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59"/>
          <p:cNvGrpSpPr/>
          <p:nvPr/>
        </p:nvGrpSpPr>
        <p:grpSpPr>
          <a:xfrm>
            <a:off x="863953" y="0"/>
            <a:ext cx="1879740" cy="2699100"/>
            <a:chOff x="863953" y="0"/>
            <a:chExt cx="1879740" cy="2699100"/>
          </a:xfrm>
        </p:grpSpPr>
        <p:sp>
          <p:nvSpPr>
            <p:cNvPr id="58" name="Google Shape;58;p59"/>
            <p:cNvSpPr/>
            <p:nvPr/>
          </p:nvSpPr>
          <p:spPr>
            <a:xfrm>
              <a:off x="1011800" y="12946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59"/>
            <p:cNvSpPr/>
            <p:nvPr/>
          </p:nvSpPr>
          <p:spPr>
            <a:xfrm>
              <a:off x="863953" y="0"/>
              <a:ext cx="1555500" cy="2364900"/>
            </a:xfrm>
            <a:prstGeom prst="rect">
              <a:avLst/>
            </a:prstGeom>
            <a:solidFill>
              <a:srgbClr val="CC64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59"/>
            <p:cNvSpPr/>
            <p:nvPr/>
          </p:nvSpPr>
          <p:spPr>
            <a:xfrm>
              <a:off x="2488993" y="244440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" name="Google Shape;61;p59"/>
          <p:cNvSpPr txBox="1">
            <a:spLocks noGrp="1"/>
          </p:cNvSpPr>
          <p:nvPr>
            <p:ph type="title"/>
          </p:nvPr>
        </p:nvSpPr>
        <p:spPr>
          <a:xfrm>
            <a:off x="720900" y="2891250"/>
            <a:ext cx="5541000" cy="8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59"/>
          <p:cNvSpPr txBox="1">
            <a:spLocks noGrp="1"/>
          </p:cNvSpPr>
          <p:nvPr>
            <p:ph type="title" idx="2"/>
          </p:nvPr>
        </p:nvSpPr>
        <p:spPr>
          <a:xfrm>
            <a:off x="658303" y="1296354"/>
            <a:ext cx="1966800" cy="97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59"/>
          <p:cNvSpPr txBox="1">
            <a:spLocks noGrp="1"/>
          </p:cNvSpPr>
          <p:nvPr>
            <p:ph type="subTitle" idx="1"/>
          </p:nvPr>
        </p:nvSpPr>
        <p:spPr>
          <a:xfrm>
            <a:off x="727225" y="3533650"/>
            <a:ext cx="3918900" cy="9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54">
          <p15:clr>
            <a:srgbClr val="FA7B17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accent6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0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60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60"/>
          <p:cNvSpPr txBox="1">
            <a:spLocks noGrp="1"/>
          </p:cNvSpPr>
          <p:nvPr>
            <p:ph type="body" idx="1"/>
          </p:nvPr>
        </p:nvSpPr>
        <p:spPr>
          <a:xfrm>
            <a:off x="5165509" y="2820975"/>
            <a:ext cx="2862000" cy="14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68" name="Google Shape;68;p60"/>
          <p:cNvSpPr txBox="1">
            <a:spLocks noGrp="1"/>
          </p:cNvSpPr>
          <p:nvPr>
            <p:ph type="subTitle" idx="2"/>
          </p:nvPr>
        </p:nvSpPr>
        <p:spPr>
          <a:xfrm>
            <a:off x="5165499" y="2556650"/>
            <a:ext cx="2862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69" name="Google Shape;69;p60"/>
          <p:cNvSpPr txBox="1">
            <a:spLocks noGrp="1"/>
          </p:cNvSpPr>
          <p:nvPr>
            <p:ph type="body" idx="3"/>
          </p:nvPr>
        </p:nvSpPr>
        <p:spPr>
          <a:xfrm>
            <a:off x="1124250" y="2820975"/>
            <a:ext cx="2868000" cy="14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70" name="Google Shape;70;p60"/>
          <p:cNvSpPr txBox="1">
            <a:spLocks noGrp="1"/>
          </p:cNvSpPr>
          <p:nvPr>
            <p:ph type="subTitle" idx="4"/>
          </p:nvPr>
        </p:nvSpPr>
        <p:spPr>
          <a:xfrm>
            <a:off x="1127128" y="2556650"/>
            <a:ext cx="2862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grpSp>
        <p:nvGrpSpPr>
          <p:cNvPr id="71" name="Google Shape;71;p60"/>
          <p:cNvGrpSpPr/>
          <p:nvPr/>
        </p:nvGrpSpPr>
        <p:grpSpPr>
          <a:xfrm rot="5400000">
            <a:off x="21565" y="4284732"/>
            <a:ext cx="841357" cy="897194"/>
            <a:chOff x="7861376" y="3788720"/>
            <a:chExt cx="1285889" cy="1371228"/>
          </a:xfrm>
        </p:grpSpPr>
        <p:grpSp>
          <p:nvGrpSpPr>
            <p:cNvPr id="72" name="Google Shape;72;p60"/>
            <p:cNvGrpSpPr/>
            <p:nvPr/>
          </p:nvGrpSpPr>
          <p:grpSpPr>
            <a:xfrm>
              <a:off x="8096595" y="3915279"/>
              <a:ext cx="1050670" cy="1244669"/>
              <a:chOff x="7704427" y="3682191"/>
              <a:chExt cx="1277100" cy="1307700"/>
            </a:xfrm>
          </p:grpSpPr>
          <p:cxnSp>
            <p:nvCxnSpPr>
              <p:cNvPr id="73" name="Google Shape;73;p60"/>
              <p:cNvCxnSpPr/>
              <p:nvPr/>
            </p:nvCxnSpPr>
            <p:spPr>
              <a:xfrm>
                <a:off x="7704716" y="3682191"/>
                <a:ext cx="0" cy="130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" name="Google Shape;74;p60"/>
              <p:cNvCxnSpPr/>
              <p:nvPr/>
            </p:nvCxnSpPr>
            <p:spPr>
              <a:xfrm rot="10800000">
                <a:off x="7704427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75" name="Google Shape;75;p60"/>
            <p:cNvSpPr/>
            <p:nvPr/>
          </p:nvSpPr>
          <p:spPr>
            <a:xfrm rot="10800000">
              <a:off x="7861376" y="3788720"/>
              <a:ext cx="469200" cy="4341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p60"/>
          <p:cNvGrpSpPr/>
          <p:nvPr/>
        </p:nvGrpSpPr>
        <p:grpSpPr>
          <a:xfrm>
            <a:off x="8353825" y="4118157"/>
            <a:ext cx="602021" cy="608418"/>
            <a:chOff x="8353825" y="4118157"/>
            <a:chExt cx="602021" cy="608418"/>
          </a:xfrm>
        </p:grpSpPr>
        <p:sp>
          <p:nvSpPr>
            <p:cNvPr id="77" name="Google Shape;77;p60"/>
            <p:cNvSpPr/>
            <p:nvPr/>
          </p:nvSpPr>
          <p:spPr>
            <a:xfrm>
              <a:off x="8353825" y="427117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78" name="Google Shape;78;p60"/>
            <p:cNvGrpSpPr/>
            <p:nvPr/>
          </p:nvGrpSpPr>
          <p:grpSpPr>
            <a:xfrm>
              <a:off x="8430023" y="4118157"/>
              <a:ext cx="525823" cy="532221"/>
              <a:chOff x="8430023" y="4118157"/>
              <a:chExt cx="525823" cy="532221"/>
            </a:xfrm>
          </p:grpSpPr>
          <p:sp>
            <p:nvSpPr>
              <p:cNvPr id="79" name="Google Shape;79;p60"/>
              <p:cNvSpPr/>
              <p:nvPr/>
            </p:nvSpPr>
            <p:spPr>
              <a:xfrm rot="10800000" flipH="1">
                <a:off x="8430023" y="419497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60"/>
              <p:cNvSpPr/>
              <p:nvPr/>
            </p:nvSpPr>
            <p:spPr>
              <a:xfrm>
                <a:off x="8789646" y="4118157"/>
                <a:ext cx="166200" cy="153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4">
    <p:bg>
      <p:bgPr>
        <a:solidFill>
          <a:schemeClr val="accent6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1"/>
          <p:cNvGrpSpPr/>
          <p:nvPr/>
        </p:nvGrpSpPr>
        <p:grpSpPr>
          <a:xfrm>
            <a:off x="-6289" y="-3"/>
            <a:ext cx="720168" cy="705353"/>
            <a:chOff x="-6289" y="-3"/>
            <a:chExt cx="720168" cy="705353"/>
          </a:xfrm>
        </p:grpSpPr>
        <p:grpSp>
          <p:nvGrpSpPr>
            <p:cNvPr id="83" name="Google Shape;83;p61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84" name="Google Shape;84;p61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" name="Google Shape;85;p61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86" name="Google Shape;86;p61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87" name="Google Shape;87;p61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61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89" name="Google Shape;89;p61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61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91" name="Google Shape;91;p61"/>
          <p:cNvSpPr txBox="1">
            <a:spLocks noGrp="1"/>
          </p:cNvSpPr>
          <p:nvPr>
            <p:ph type="subTitle" idx="1"/>
          </p:nvPr>
        </p:nvSpPr>
        <p:spPr>
          <a:xfrm>
            <a:off x="3266706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2" name="Google Shape;92;p61"/>
          <p:cNvSpPr txBox="1">
            <a:spLocks noGrp="1"/>
          </p:cNvSpPr>
          <p:nvPr>
            <p:ph type="subTitle" idx="2"/>
          </p:nvPr>
        </p:nvSpPr>
        <p:spPr>
          <a:xfrm>
            <a:off x="537589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3" name="Google Shape;93;p61"/>
          <p:cNvSpPr txBox="1">
            <a:spLocks noGrp="1"/>
          </p:cNvSpPr>
          <p:nvPr>
            <p:ph type="subTitle" idx="3"/>
          </p:nvPr>
        </p:nvSpPr>
        <p:spPr>
          <a:xfrm>
            <a:off x="5995824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4" name="Google Shape;94;p61"/>
          <p:cNvSpPr txBox="1">
            <a:spLocks noGrp="1"/>
          </p:cNvSpPr>
          <p:nvPr>
            <p:ph type="subTitle" idx="4"/>
          </p:nvPr>
        </p:nvSpPr>
        <p:spPr>
          <a:xfrm>
            <a:off x="537700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95" name="Google Shape;95;p61"/>
          <p:cNvSpPr txBox="1">
            <a:spLocks noGrp="1"/>
          </p:cNvSpPr>
          <p:nvPr>
            <p:ph type="subTitle" idx="5"/>
          </p:nvPr>
        </p:nvSpPr>
        <p:spPr>
          <a:xfrm>
            <a:off x="3266713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96" name="Google Shape;96;p61"/>
          <p:cNvSpPr txBox="1">
            <a:spLocks noGrp="1"/>
          </p:cNvSpPr>
          <p:nvPr>
            <p:ph type="subTitle" idx="6"/>
          </p:nvPr>
        </p:nvSpPr>
        <p:spPr>
          <a:xfrm>
            <a:off x="5995738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97" name="Google Shape;97;p61"/>
          <p:cNvGrpSpPr/>
          <p:nvPr/>
        </p:nvGrpSpPr>
        <p:grpSpPr>
          <a:xfrm>
            <a:off x="8328223" y="4451825"/>
            <a:ext cx="531602" cy="531603"/>
            <a:chOff x="189698" y="4451825"/>
            <a:chExt cx="531602" cy="531603"/>
          </a:xfrm>
        </p:grpSpPr>
        <p:sp>
          <p:nvSpPr>
            <p:cNvPr id="98" name="Google Shape;98;p61"/>
            <p:cNvSpPr/>
            <p:nvPr/>
          </p:nvSpPr>
          <p:spPr>
            <a:xfrm>
              <a:off x="265900" y="445182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61"/>
            <p:cNvSpPr/>
            <p:nvPr/>
          </p:nvSpPr>
          <p:spPr>
            <a:xfrm rot="10800000" flipH="1">
              <a:off x="189698" y="4528028"/>
              <a:ext cx="455400" cy="455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7">
    <p:bg>
      <p:bgPr>
        <a:solidFill>
          <a:schemeClr val="accent6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62"/>
          <p:cNvSpPr txBox="1">
            <a:spLocks noGrp="1"/>
          </p:cNvSpPr>
          <p:nvPr>
            <p:ph type="title"/>
          </p:nvPr>
        </p:nvSpPr>
        <p:spPr>
          <a:xfrm>
            <a:off x="616500" y="882150"/>
            <a:ext cx="3746700" cy="19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102" name="Google Shape;102;p62"/>
          <p:cNvSpPr txBox="1">
            <a:spLocks noGrp="1"/>
          </p:cNvSpPr>
          <p:nvPr>
            <p:ph type="subTitle" idx="1"/>
          </p:nvPr>
        </p:nvSpPr>
        <p:spPr>
          <a:xfrm>
            <a:off x="616500" y="2759100"/>
            <a:ext cx="3203100" cy="18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103" name="Google Shape;103;p62"/>
          <p:cNvSpPr/>
          <p:nvPr/>
        </p:nvSpPr>
        <p:spPr>
          <a:xfrm>
            <a:off x="4553600" y="221350"/>
            <a:ext cx="4590300" cy="4356900"/>
          </a:xfrm>
          <a:prstGeom prst="rect">
            <a:avLst/>
          </a:prstGeom>
          <a:solidFill>
            <a:srgbClr val="CC646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4" name="Google Shape;104;p62"/>
          <p:cNvGrpSpPr/>
          <p:nvPr/>
        </p:nvGrpSpPr>
        <p:grpSpPr>
          <a:xfrm>
            <a:off x="4287524" y="882150"/>
            <a:ext cx="4380187" cy="3955975"/>
            <a:chOff x="4287524" y="882150"/>
            <a:chExt cx="4380187" cy="3955975"/>
          </a:xfrm>
        </p:grpSpPr>
        <p:sp>
          <p:nvSpPr>
            <p:cNvPr id="105" name="Google Shape;105;p62"/>
            <p:cNvSpPr/>
            <p:nvPr/>
          </p:nvSpPr>
          <p:spPr>
            <a:xfrm>
              <a:off x="4780611" y="882150"/>
              <a:ext cx="3887100" cy="34473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62"/>
            <p:cNvSpPr/>
            <p:nvPr/>
          </p:nvSpPr>
          <p:spPr>
            <a:xfrm>
              <a:off x="4287524" y="4458325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6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3"/>
          <p:cNvSpPr txBox="1">
            <a:spLocks noGrp="1"/>
          </p:cNvSpPr>
          <p:nvPr>
            <p:ph type="title"/>
          </p:nvPr>
        </p:nvSpPr>
        <p:spPr>
          <a:xfrm>
            <a:off x="1693050" y="3665575"/>
            <a:ext cx="5766000" cy="9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grpSp>
        <p:nvGrpSpPr>
          <p:cNvPr id="109" name="Google Shape;109;p63"/>
          <p:cNvGrpSpPr/>
          <p:nvPr/>
        </p:nvGrpSpPr>
        <p:grpSpPr>
          <a:xfrm>
            <a:off x="7838199" y="3828055"/>
            <a:ext cx="1305801" cy="1315450"/>
            <a:chOff x="7648499" y="3591730"/>
            <a:chExt cx="1305801" cy="1315450"/>
          </a:xfrm>
        </p:grpSpPr>
        <p:grpSp>
          <p:nvGrpSpPr>
            <p:cNvPr id="110" name="Google Shape;110;p63"/>
            <p:cNvGrpSpPr/>
            <p:nvPr/>
          </p:nvGrpSpPr>
          <p:grpSpPr>
            <a:xfrm>
              <a:off x="8096825" y="4002875"/>
              <a:ext cx="857475" cy="904305"/>
              <a:chOff x="7704706" y="3774223"/>
              <a:chExt cx="1042269" cy="950100"/>
            </a:xfrm>
          </p:grpSpPr>
          <p:cxnSp>
            <p:nvCxnSpPr>
              <p:cNvPr id="111" name="Google Shape;111;p63"/>
              <p:cNvCxnSpPr/>
              <p:nvPr/>
            </p:nvCxnSpPr>
            <p:spPr>
              <a:xfrm>
                <a:off x="7704706" y="3774223"/>
                <a:ext cx="0" cy="950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12" name="Google Shape;112;p63"/>
              <p:cNvCxnSpPr/>
              <p:nvPr/>
            </p:nvCxnSpPr>
            <p:spPr>
              <a:xfrm rot="10800000">
                <a:off x="7735075" y="3775221"/>
                <a:ext cx="1011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13" name="Google Shape;113;p63"/>
            <p:cNvSpPr/>
            <p:nvPr/>
          </p:nvSpPr>
          <p:spPr>
            <a:xfrm rot="10800000">
              <a:off x="7648499" y="3591730"/>
              <a:ext cx="894900" cy="828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4" name="Google Shape;114;p63"/>
          <p:cNvGrpSpPr/>
          <p:nvPr/>
        </p:nvGrpSpPr>
        <p:grpSpPr>
          <a:xfrm>
            <a:off x="189638" y="194212"/>
            <a:ext cx="1170153" cy="1170021"/>
            <a:chOff x="189638" y="194212"/>
            <a:chExt cx="1170153" cy="1170021"/>
          </a:xfrm>
        </p:grpSpPr>
        <p:sp>
          <p:nvSpPr>
            <p:cNvPr id="115" name="Google Shape;115;p63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63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63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8" name="Google Shape;118;p63"/>
          <p:cNvGrpSpPr/>
          <p:nvPr/>
        </p:nvGrpSpPr>
        <p:grpSpPr>
          <a:xfrm>
            <a:off x="0" y="4428875"/>
            <a:ext cx="714451" cy="714529"/>
            <a:chOff x="0" y="4428875"/>
            <a:chExt cx="714451" cy="714529"/>
          </a:xfrm>
        </p:grpSpPr>
        <p:sp>
          <p:nvSpPr>
            <p:cNvPr id="119" name="Google Shape;119;p63"/>
            <p:cNvSpPr/>
            <p:nvPr/>
          </p:nvSpPr>
          <p:spPr>
            <a:xfrm rot="-5400000" flipH="1">
              <a:off x="0" y="4643904"/>
              <a:ext cx="499500" cy="4995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63"/>
            <p:cNvSpPr/>
            <p:nvPr/>
          </p:nvSpPr>
          <p:spPr>
            <a:xfrm rot="-5400000" flipH="1">
              <a:off x="568051" y="4428875"/>
              <a:ext cx="146400" cy="14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1" name="Google Shape;121;p63"/>
          <p:cNvGrpSpPr/>
          <p:nvPr/>
        </p:nvGrpSpPr>
        <p:grpSpPr>
          <a:xfrm>
            <a:off x="8228688" y="-7"/>
            <a:ext cx="915319" cy="913191"/>
            <a:chOff x="8228688" y="-7"/>
            <a:chExt cx="915319" cy="913191"/>
          </a:xfrm>
        </p:grpSpPr>
        <p:sp>
          <p:nvSpPr>
            <p:cNvPr id="122" name="Google Shape;122;p63"/>
            <p:cNvSpPr/>
            <p:nvPr/>
          </p:nvSpPr>
          <p:spPr>
            <a:xfrm rot="5400000">
              <a:off x="8228688" y="15838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63"/>
            <p:cNvSpPr/>
            <p:nvPr/>
          </p:nvSpPr>
          <p:spPr>
            <a:xfrm rot="-5400000" flipH="1">
              <a:off x="8766307" y="-7"/>
              <a:ext cx="377700" cy="377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23">
    <p:bg>
      <p:bgPr>
        <a:solidFill>
          <a:schemeClr val="accent6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oogle Shape;138;p65"/>
          <p:cNvGrpSpPr/>
          <p:nvPr/>
        </p:nvGrpSpPr>
        <p:grpSpPr>
          <a:xfrm flipH="1">
            <a:off x="163990" y="152395"/>
            <a:ext cx="338746" cy="341393"/>
            <a:chOff x="8529659" y="152390"/>
            <a:chExt cx="461948" cy="465557"/>
          </a:xfrm>
        </p:grpSpPr>
        <p:grpSp>
          <p:nvGrpSpPr>
            <p:cNvPr id="139" name="Google Shape;139;p65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140" name="Google Shape;140;p65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1" name="Google Shape;141;p65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2" name="Google Shape;142;p65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3" name="Google Shape;143;p65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4" name="Google Shape;144;p65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145" name="Google Shape;145;p65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146" name="Google Shape;146;p65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47" name="Google Shape;147;p65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48" name="Google Shape;148;p65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149" name="Google Shape;149;p65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" name="Google Shape;150;p65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51" name="Google Shape;151;p65"/>
          <p:cNvSpPr txBox="1">
            <a:spLocks noGrp="1"/>
          </p:cNvSpPr>
          <p:nvPr>
            <p:ph type="title"/>
          </p:nvPr>
        </p:nvSpPr>
        <p:spPr>
          <a:xfrm>
            <a:off x="616500" y="1434926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None/>
              <a:defRPr sz="22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2" name="Google Shape;152;p65"/>
          <p:cNvSpPr txBox="1">
            <a:spLocks noGrp="1"/>
          </p:cNvSpPr>
          <p:nvPr>
            <p:ph type="subTitle" idx="1"/>
          </p:nvPr>
        </p:nvSpPr>
        <p:spPr>
          <a:xfrm>
            <a:off x="616500" y="2166175"/>
            <a:ext cx="3165000" cy="22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65"/>
          <p:cNvSpPr txBox="1">
            <a:spLocks noGrp="1"/>
          </p:cNvSpPr>
          <p:nvPr>
            <p:ph type="title" idx="2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6">
    <p:bg>
      <p:bgPr>
        <a:solidFill>
          <a:schemeClr val="accent6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6"/>
          <p:cNvSpPr txBox="1">
            <a:spLocks noGrp="1"/>
          </p:cNvSpPr>
          <p:nvPr>
            <p:ph type="title"/>
          </p:nvPr>
        </p:nvSpPr>
        <p:spPr>
          <a:xfrm>
            <a:off x="311700" y="59720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156" name="Google Shape;156;p66"/>
          <p:cNvSpPr txBox="1">
            <a:spLocks noGrp="1"/>
          </p:cNvSpPr>
          <p:nvPr>
            <p:ph type="subTitle" idx="1"/>
          </p:nvPr>
        </p:nvSpPr>
        <p:spPr>
          <a:xfrm>
            <a:off x="3266706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7" name="Google Shape;157;p66"/>
          <p:cNvSpPr txBox="1">
            <a:spLocks noGrp="1"/>
          </p:cNvSpPr>
          <p:nvPr>
            <p:ph type="subTitle" idx="2"/>
          </p:nvPr>
        </p:nvSpPr>
        <p:spPr>
          <a:xfrm>
            <a:off x="537589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8" name="Google Shape;158;p66"/>
          <p:cNvSpPr txBox="1">
            <a:spLocks noGrp="1"/>
          </p:cNvSpPr>
          <p:nvPr>
            <p:ph type="subTitle" idx="3"/>
          </p:nvPr>
        </p:nvSpPr>
        <p:spPr>
          <a:xfrm>
            <a:off x="5995824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9" name="Google Shape;159;p66"/>
          <p:cNvSpPr txBox="1">
            <a:spLocks noGrp="1"/>
          </p:cNvSpPr>
          <p:nvPr>
            <p:ph type="subTitle" idx="4"/>
          </p:nvPr>
        </p:nvSpPr>
        <p:spPr>
          <a:xfrm>
            <a:off x="537700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0" name="Google Shape;160;p66"/>
          <p:cNvSpPr txBox="1">
            <a:spLocks noGrp="1"/>
          </p:cNvSpPr>
          <p:nvPr>
            <p:ph type="subTitle" idx="5"/>
          </p:nvPr>
        </p:nvSpPr>
        <p:spPr>
          <a:xfrm>
            <a:off x="3266713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1" name="Google Shape;161;p66"/>
          <p:cNvSpPr txBox="1">
            <a:spLocks noGrp="1"/>
          </p:cNvSpPr>
          <p:nvPr>
            <p:ph type="subTitle" idx="6"/>
          </p:nvPr>
        </p:nvSpPr>
        <p:spPr>
          <a:xfrm>
            <a:off x="5995738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2" name="Google Shape;162;p66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66"/>
          <p:cNvSpPr txBox="1">
            <a:spLocks noGrp="1"/>
          </p:cNvSpPr>
          <p:nvPr>
            <p:ph type="subTitle" idx="7"/>
          </p:nvPr>
        </p:nvSpPr>
        <p:spPr>
          <a:xfrm>
            <a:off x="3266706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4" name="Google Shape;164;p66"/>
          <p:cNvSpPr txBox="1">
            <a:spLocks noGrp="1"/>
          </p:cNvSpPr>
          <p:nvPr>
            <p:ph type="subTitle" idx="8"/>
          </p:nvPr>
        </p:nvSpPr>
        <p:spPr>
          <a:xfrm>
            <a:off x="537589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5" name="Google Shape;165;p66"/>
          <p:cNvSpPr txBox="1">
            <a:spLocks noGrp="1"/>
          </p:cNvSpPr>
          <p:nvPr>
            <p:ph type="subTitle" idx="9"/>
          </p:nvPr>
        </p:nvSpPr>
        <p:spPr>
          <a:xfrm>
            <a:off x="5995824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6" name="Google Shape;166;p66"/>
          <p:cNvSpPr txBox="1">
            <a:spLocks noGrp="1"/>
          </p:cNvSpPr>
          <p:nvPr>
            <p:ph type="subTitle" idx="13"/>
          </p:nvPr>
        </p:nvSpPr>
        <p:spPr>
          <a:xfrm>
            <a:off x="537700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7" name="Google Shape;167;p66"/>
          <p:cNvSpPr txBox="1">
            <a:spLocks noGrp="1"/>
          </p:cNvSpPr>
          <p:nvPr>
            <p:ph type="subTitle" idx="14"/>
          </p:nvPr>
        </p:nvSpPr>
        <p:spPr>
          <a:xfrm>
            <a:off x="3266713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8" name="Google Shape;168;p66"/>
          <p:cNvSpPr txBox="1">
            <a:spLocks noGrp="1"/>
          </p:cNvSpPr>
          <p:nvPr>
            <p:ph type="subTitle" idx="15"/>
          </p:nvPr>
        </p:nvSpPr>
        <p:spPr>
          <a:xfrm>
            <a:off x="5995738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169" name="Google Shape;169;p66"/>
          <p:cNvGrpSpPr/>
          <p:nvPr/>
        </p:nvGrpSpPr>
        <p:grpSpPr>
          <a:xfrm>
            <a:off x="8240475" y="4278047"/>
            <a:ext cx="713879" cy="705353"/>
            <a:chOff x="8240475" y="4278047"/>
            <a:chExt cx="713879" cy="705353"/>
          </a:xfrm>
        </p:grpSpPr>
        <p:sp>
          <p:nvSpPr>
            <p:cNvPr id="170" name="Google Shape;170;p66"/>
            <p:cNvSpPr/>
            <p:nvPr/>
          </p:nvSpPr>
          <p:spPr>
            <a:xfrm>
              <a:off x="8240475" y="4574500"/>
              <a:ext cx="408900" cy="4089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66"/>
            <p:cNvSpPr/>
            <p:nvPr/>
          </p:nvSpPr>
          <p:spPr>
            <a:xfrm rot="-5400000">
              <a:off x="8506310" y="4433498"/>
              <a:ext cx="306900" cy="284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66"/>
            <p:cNvSpPr/>
            <p:nvPr/>
          </p:nvSpPr>
          <p:spPr>
            <a:xfrm>
              <a:off x="8840054" y="4278047"/>
              <a:ext cx="114300" cy="105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3" name="Google Shape;173;p66"/>
          <p:cNvGrpSpPr/>
          <p:nvPr/>
        </p:nvGrpSpPr>
        <p:grpSpPr>
          <a:xfrm>
            <a:off x="235509" y="4515565"/>
            <a:ext cx="474394" cy="484816"/>
            <a:chOff x="265900" y="4528028"/>
            <a:chExt cx="520169" cy="531597"/>
          </a:xfrm>
        </p:grpSpPr>
        <p:sp>
          <p:nvSpPr>
            <p:cNvPr id="174" name="Google Shape;174;p66"/>
            <p:cNvSpPr/>
            <p:nvPr/>
          </p:nvSpPr>
          <p:spPr>
            <a:xfrm>
              <a:off x="265900" y="460422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66"/>
            <p:cNvSpPr/>
            <p:nvPr/>
          </p:nvSpPr>
          <p:spPr>
            <a:xfrm rot="10800000" flipH="1">
              <a:off x="330669" y="4528028"/>
              <a:ext cx="455400" cy="455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accent6"/>
        </a:solid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7"/>
          <p:cNvSpPr txBox="1">
            <a:spLocks noGrp="1"/>
          </p:cNvSpPr>
          <p:nvPr>
            <p:ph type="title"/>
          </p:nvPr>
        </p:nvSpPr>
        <p:spPr>
          <a:xfrm>
            <a:off x="638700" y="597350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78" name="Google Shape;178;p67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9" name="Google Shape;179;p67"/>
          <p:cNvGrpSpPr/>
          <p:nvPr/>
        </p:nvGrpSpPr>
        <p:grpSpPr>
          <a:xfrm>
            <a:off x="8517710" y="4517364"/>
            <a:ext cx="436644" cy="450951"/>
            <a:chOff x="8517710" y="4278047"/>
            <a:chExt cx="436644" cy="450951"/>
          </a:xfrm>
        </p:grpSpPr>
        <p:sp>
          <p:nvSpPr>
            <p:cNvPr id="180" name="Google Shape;180;p67"/>
            <p:cNvSpPr/>
            <p:nvPr/>
          </p:nvSpPr>
          <p:spPr>
            <a:xfrm rot="-5400000">
              <a:off x="8506310" y="4433498"/>
              <a:ext cx="306900" cy="2841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67"/>
            <p:cNvSpPr/>
            <p:nvPr/>
          </p:nvSpPr>
          <p:spPr>
            <a:xfrm>
              <a:off x="8840054" y="4278047"/>
              <a:ext cx="114300" cy="105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" name="Google Shape;182;p67"/>
          <p:cNvGrpSpPr/>
          <p:nvPr/>
        </p:nvGrpSpPr>
        <p:grpSpPr>
          <a:xfrm rot="10800000">
            <a:off x="203338" y="180958"/>
            <a:ext cx="416399" cy="416399"/>
            <a:chOff x="260568" y="4482053"/>
            <a:chExt cx="416399" cy="416399"/>
          </a:xfrm>
        </p:grpSpPr>
        <p:sp>
          <p:nvSpPr>
            <p:cNvPr id="183" name="Google Shape;183;p67"/>
            <p:cNvSpPr/>
            <p:nvPr/>
          </p:nvSpPr>
          <p:spPr>
            <a:xfrm flipH="1">
              <a:off x="365567" y="4587052"/>
              <a:ext cx="311400" cy="311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67"/>
            <p:cNvSpPr/>
            <p:nvPr/>
          </p:nvSpPr>
          <p:spPr>
            <a:xfrm flipH="1">
              <a:off x="260568" y="4482053"/>
              <a:ext cx="181200" cy="18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4">
    <p:bg>
      <p:bgPr>
        <a:solidFill>
          <a:schemeClr val="accent6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8"/>
          <p:cNvSpPr txBox="1">
            <a:spLocks noGrp="1"/>
          </p:cNvSpPr>
          <p:nvPr>
            <p:ph type="title"/>
          </p:nvPr>
        </p:nvSpPr>
        <p:spPr>
          <a:xfrm>
            <a:off x="638700" y="597380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7" name="Google Shape;187;p68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8" name="Google Shape;188;p68"/>
          <p:cNvGrpSpPr/>
          <p:nvPr/>
        </p:nvGrpSpPr>
        <p:grpSpPr>
          <a:xfrm flipH="1">
            <a:off x="8606426" y="111885"/>
            <a:ext cx="436701" cy="436652"/>
            <a:chOff x="189638" y="194212"/>
            <a:chExt cx="1170153" cy="1170021"/>
          </a:xfrm>
        </p:grpSpPr>
        <p:sp>
          <p:nvSpPr>
            <p:cNvPr id="189" name="Google Shape;189;p68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68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68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2" name="Google Shape;192;p68"/>
          <p:cNvGrpSpPr/>
          <p:nvPr/>
        </p:nvGrpSpPr>
        <p:grpSpPr>
          <a:xfrm rot="5400000">
            <a:off x="130809" y="4359582"/>
            <a:ext cx="365930" cy="662495"/>
            <a:chOff x="7974883" y="3497560"/>
            <a:chExt cx="559270" cy="1012525"/>
          </a:xfrm>
        </p:grpSpPr>
        <p:grpSp>
          <p:nvGrpSpPr>
            <p:cNvPr id="193" name="Google Shape;193;p68"/>
            <p:cNvGrpSpPr/>
            <p:nvPr/>
          </p:nvGrpSpPr>
          <p:grpSpPr>
            <a:xfrm>
              <a:off x="8096833" y="3497560"/>
              <a:ext cx="437320" cy="1012525"/>
              <a:chOff x="7704716" y="3243318"/>
              <a:chExt cx="531567" cy="1063800"/>
            </a:xfrm>
          </p:grpSpPr>
          <p:cxnSp>
            <p:nvCxnSpPr>
              <p:cNvPr id="194" name="Google Shape;194;p68"/>
              <p:cNvCxnSpPr/>
              <p:nvPr/>
            </p:nvCxnSpPr>
            <p:spPr>
              <a:xfrm rot="5400000">
                <a:off x="7405016" y="3981891"/>
                <a:ext cx="5994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95" name="Google Shape;195;p68"/>
              <p:cNvCxnSpPr/>
              <p:nvPr/>
            </p:nvCxnSpPr>
            <p:spPr>
              <a:xfrm>
                <a:off x="8236283" y="3243318"/>
                <a:ext cx="0" cy="1063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96" name="Google Shape;196;p68"/>
            <p:cNvSpPr/>
            <p:nvPr/>
          </p:nvSpPr>
          <p:spPr>
            <a:xfrm rot="10800000">
              <a:off x="7974883" y="3893922"/>
              <a:ext cx="242100" cy="223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1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69"/>
          <p:cNvSpPr/>
          <p:nvPr/>
        </p:nvSpPr>
        <p:spPr>
          <a:xfrm>
            <a:off x="671550" y="848550"/>
            <a:ext cx="7800900" cy="3446400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69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0"/>
              <a:buNone/>
              <a:defRPr sz="10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00" name="Google Shape;200;p69"/>
          <p:cNvSpPr txBox="1">
            <a:spLocks noGrp="1"/>
          </p:cNvSpPr>
          <p:nvPr>
            <p:ph type="body" idx="1"/>
          </p:nvPr>
        </p:nvSpPr>
        <p:spPr>
          <a:xfrm>
            <a:off x="986500" y="3152225"/>
            <a:ext cx="7170900" cy="9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01" name="Google Shape;201;p69"/>
          <p:cNvSpPr txBox="1">
            <a:spLocks noGrp="1"/>
          </p:cNvSpPr>
          <p:nvPr>
            <p:ph type="title" idx="2"/>
          </p:nvPr>
        </p:nvSpPr>
        <p:spPr>
          <a:xfrm>
            <a:off x="986500" y="2801375"/>
            <a:ext cx="7193700" cy="4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grpSp>
        <p:nvGrpSpPr>
          <p:cNvPr id="202" name="Google Shape;202;p69"/>
          <p:cNvGrpSpPr/>
          <p:nvPr/>
        </p:nvGrpSpPr>
        <p:grpSpPr>
          <a:xfrm>
            <a:off x="7382770" y="3895475"/>
            <a:ext cx="1358447" cy="665575"/>
            <a:chOff x="7382770" y="3895475"/>
            <a:chExt cx="1358447" cy="665575"/>
          </a:xfrm>
        </p:grpSpPr>
        <p:cxnSp>
          <p:nvCxnSpPr>
            <p:cNvPr id="203" name="Google Shape;203;p69"/>
            <p:cNvCxnSpPr/>
            <p:nvPr/>
          </p:nvCxnSpPr>
          <p:spPr>
            <a:xfrm rot="10800000">
              <a:off x="7382770" y="4371150"/>
              <a:ext cx="977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4" name="Google Shape;204;p69"/>
            <p:cNvCxnSpPr/>
            <p:nvPr/>
          </p:nvCxnSpPr>
          <p:spPr>
            <a:xfrm rot="10800000">
              <a:off x="8548650" y="3895475"/>
              <a:ext cx="0" cy="29610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5" name="Google Shape;205;p69"/>
            <p:cNvSpPr/>
            <p:nvPr/>
          </p:nvSpPr>
          <p:spPr>
            <a:xfrm>
              <a:off x="8361417" y="4181250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6" name="Google Shape;206;p69"/>
          <p:cNvGrpSpPr/>
          <p:nvPr/>
        </p:nvGrpSpPr>
        <p:grpSpPr>
          <a:xfrm>
            <a:off x="402775" y="573503"/>
            <a:ext cx="1358139" cy="674522"/>
            <a:chOff x="402775" y="573503"/>
            <a:chExt cx="1358139" cy="674522"/>
          </a:xfrm>
        </p:grpSpPr>
        <p:cxnSp>
          <p:nvCxnSpPr>
            <p:cNvPr id="207" name="Google Shape;207;p69"/>
            <p:cNvCxnSpPr/>
            <p:nvPr/>
          </p:nvCxnSpPr>
          <p:spPr>
            <a:xfrm>
              <a:off x="783814" y="772350"/>
              <a:ext cx="977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8" name="Google Shape;208;p69"/>
            <p:cNvCxnSpPr/>
            <p:nvPr/>
          </p:nvCxnSpPr>
          <p:spPr>
            <a:xfrm>
              <a:off x="595350" y="951925"/>
              <a:ext cx="0" cy="29610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9" name="Google Shape;209;p69"/>
            <p:cNvSpPr/>
            <p:nvPr/>
          </p:nvSpPr>
          <p:spPr>
            <a:xfrm>
              <a:off x="402775" y="573503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 big numbers">
  <p:cSld name="CUSTOM_8">
    <p:bg>
      <p:bgPr>
        <a:solidFill>
          <a:schemeClr val="accent6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Google Shape;211;p70"/>
          <p:cNvGrpSpPr/>
          <p:nvPr/>
        </p:nvGrpSpPr>
        <p:grpSpPr>
          <a:xfrm>
            <a:off x="384512" y="565461"/>
            <a:ext cx="1731893" cy="1404475"/>
            <a:chOff x="5108278" y="168250"/>
            <a:chExt cx="1731893" cy="1404475"/>
          </a:xfrm>
        </p:grpSpPr>
        <p:sp>
          <p:nvSpPr>
            <p:cNvPr id="212" name="Google Shape;212;p70"/>
            <p:cNvSpPr/>
            <p:nvPr/>
          </p:nvSpPr>
          <p:spPr>
            <a:xfrm rot="10800000">
              <a:off x="5284671" y="3460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70"/>
            <p:cNvSpPr/>
            <p:nvPr/>
          </p:nvSpPr>
          <p:spPr>
            <a:xfrm rot="10800000">
              <a:off x="5108278" y="16825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4" name="Google Shape;214;p70"/>
          <p:cNvSpPr/>
          <p:nvPr/>
        </p:nvSpPr>
        <p:spPr>
          <a:xfrm>
            <a:off x="671550" y="848550"/>
            <a:ext cx="7800900" cy="3446400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70"/>
          <p:cNvSpPr txBox="1">
            <a:spLocks noGrp="1"/>
          </p:cNvSpPr>
          <p:nvPr>
            <p:ph type="title"/>
          </p:nvPr>
        </p:nvSpPr>
        <p:spPr>
          <a:xfrm>
            <a:off x="1536650" y="9853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16" name="Google Shape;216;p70"/>
          <p:cNvSpPr txBox="1">
            <a:spLocks noGrp="1"/>
          </p:cNvSpPr>
          <p:nvPr>
            <p:ph type="subTitle" idx="1"/>
          </p:nvPr>
        </p:nvSpPr>
        <p:spPr>
          <a:xfrm>
            <a:off x="1549275" y="1596247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17" name="Google Shape;217;p70"/>
          <p:cNvSpPr txBox="1">
            <a:spLocks noGrp="1"/>
          </p:cNvSpPr>
          <p:nvPr>
            <p:ph type="title" idx="2"/>
          </p:nvPr>
        </p:nvSpPr>
        <p:spPr>
          <a:xfrm>
            <a:off x="1536650" y="19759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218" name="Google Shape;218;p70"/>
          <p:cNvSpPr txBox="1">
            <a:spLocks noGrp="1"/>
          </p:cNvSpPr>
          <p:nvPr>
            <p:ph type="subTitle" idx="3"/>
          </p:nvPr>
        </p:nvSpPr>
        <p:spPr>
          <a:xfrm>
            <a:off x="1549275" y="2586056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19" name="Google Shape;219;p70"/>
          <p:cNvSpPr txBox="1">
            <a:spLocks noGrp="1"/>
          </p:cNvSpPr>
          <p:nvPr>
            <p:ph type="title" idx="4"/>
          </p:nvPr>
        </p:nvSpPr>
        <p:spPr>
          <a:xfrm>
            <a:off x="1536650" y="29665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220" name="Google Shape;220;p70"/>
          <p:cNvSpPr txBox="1">
            <a:spLocks noGrp="1"/>
          </p:cNvSpPr>
          <p:nvPr>
            <p:ph type="subTitle" idx="5"/>
          </p:nvPr>
        </p:nvSpPr>
        <p:spPr>
          <a:xfrm>
            <a:off x="1549275" y="3579028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221" name="Google Shape;221;p70"/>
          <p:cNvGrpSpPr/>
          <p:nvPr/>
        </p:nvGrpSpPr>
        <p:grpSpPr>
          <a:xfrm rot="5400000">
            <a:off x="8001613" y="3838028"/>
            <a:ext cx="794999" cy="786876"/>
            <a:chOff x="7856295" y="4343359"/>
            <a:chExt cx="1034886" cy="1024311"/>
          </a:xfrm>
        </p:grpSpPr>
        <p:sp>
          <p:nvSpPr>
            <p:cNvPr id="222" name="Google Shape;222;p70"/>
            <p:cNvSpPr/>
            <p:nvPr/>
          </p:nvSpPr>
          <p:spPr>
            <a:xfrm>
              <a:off x="7856295" y="4574470"/>
              <a:ext cx="793200" cy="7932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70"/>
            <p:cNvSpPr/>
            <p:nvPr/>
          </p:nvSpPr>
          <p:spPr>
            <a:xfrm rot="-5400000">
              <a:off x="8507971" y="4476251"/>
              <a:ext cx="262500" cy="243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70"/>
            <p:cNvSpPr/>
            <p:nvPr/>
          </p:nvSpPr>
          <p:spPr>
            <a:xfrm>
              <a:off x="8793381" y="4343359"/>
              <a:ext cx="97800" cy="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column left">
  <p:cSld name="CUSTOM_10">
    <p:bg>
      <p:bgPr>
        <a:solidFill>
          <a:schemeClr val="accent6"/>
        </a:soli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1"/>
          <p:cNvSpPr txBox="1">
            <a:spLocks noGrp="1"/>
          </p:cNvSpPr>
          <p:nvPr>
            <p:ph type="title"/>
          </p:nvPr>
        </p:nvSpPr>
        <p:spPr>
          <a:xfrm>
            <a:off x="646236" y="2003400"/>
            <a:ext cx="29502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27" name="Google Shape;227;p71"/>
          <p:cNvSpPr txBox="1">
            <a:spLocks noGrp="1"/>
          </p:cNvSpPr>
          <p:nvPr>
            <p:ph type="subTitle" idx="1"/>
          </p:nvPr>
        </p:nvSpPr>
        <p:spPr>
          <a:xfrm>
            <a:off x="646236" y="2682900"/>
            <a:ext cx="2722500" cy="20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28" name="Google Shape;228;p71"/>
          <p:cNvGrpSpPr/>
          <p:nvPr/>
        </p:nvGrpSpPr>
        <p:grpSpPr>
          <a:xfrm>
            <a:off x="-11" y="4536339"/>
            <a:ext cx="616515" cy="607177"/>
            <a:chOff x="-11" y="4536339"/>
            <a:chExt cx="616515" cy="607177"/>
          </a:xfrm>
        </p:grpSpPr>
        <p:grpSp>
          <p:nvGrpSpPr>
            <p:cNvPr id="229" name="Google Shape;229;p71"/>
            <p:cNvGrpSpPr/>
            <p:nvPr/>
          </p:nvGrpSpPr>
          <p:grpSpPr>
            <a:xfrm>
              <a:off x="-11" y="4815663"/>
              <a:ext cx="322499" cy="327853"/>
              <a:chOff x="4711125" y="3429327"/>
              <a:chExt cx="379500" cy="385800"/>
            </a:xfrm>
          </p:grpSpPr>
          <p:cxnSp>
            <p:nvCxnSpPr>
              <p:cNvPr id="230" name="Google Shape;230;p71"/>
              <p:cNvCxnSpPr/>
              <p:nvPr/>
            </p:nvCxnSpPr>
            <p:spPr>
              <a:xfrm>
                <a:off x="4711125" y="3433750"/>
                <a:ext cx="3795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31" name="Google Shape;231;p71"/>
              <p:cNvCxnSpPr/>
              <p:nvPr/>
            </p:nvCxnSpPr>
            <p:spPr>
              <a:xfrm>
                <a:off x="5090625" y="3429327"/>
                <a:ext cx="0" cy="385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32" name="Google Shape;232;p71"/>
            <p:cNvGrpSpPr/>
            <p:nvPr/>
          </p:nvGrpSpPr>
          <p:grpSpPr>
            <a:xfrm>
              <a:off x="179860" y="4536339"/>
              <a:ext cx="436644" cy="450951"/>
              <a:chOff x="8517710" y="4278047"/>
              <a:chExt cx="436644" cy="450951"/>
            </a:xfrm>
          </p:grpSpPr>
          <p:sp>
            <p:nvSpPr>
              <p:cNvPr id="233" name="Google Shape;233;p71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4" name="Google Shape;234;p71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35" name="Google Shape;235;p71"/>
          <p:cNvGrpSpPr/>
          <p:nvPr/>
        </p:nvGrpSpPr>
        <p:grpSpPr>
          <a:xfrm rot="10800000" flipH="1">
            <a:off x="8527814" y="220208"/>
            <a:ext cx="416399" cy="416399"/>
            <a:chOff x="260568" y="4482053"/>
            <a:chExt cx="416399" cy="416399"/>
          </a:xfrm>
        </p:grpSpPr>
        <p:sp>
          <p:nvSpPr>
            <p:cNvPr id="236" name="Google Shape;236;p71"/>
            <p:cNvSpPr/>
            <p:nvPr/>
          </p:nvSpPr>
          <p:spPr>
            <a:xfrm flipH="1">
              <a:off x="365567" y="4587052"/>
              <a:ext cx="311400" cy="311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71"/>
            <p:cNvSpPr/>
            <p:nvPr/>
          </p:nvSpPr>
          <p:spPr>
            <a:xfrm flipH="1">
              <a:off x="260568" y="4482053"/>
              <a:ext cx="181200" cy="18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column right">
  <p:cSld name="CUSTOM_11">
    <p:bg>
      <p:bgPr>
        <a:solidFill>
          <a:schemeClr val="accent6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72"/>
          <p:cNvSpPr txBox="1">
            <a:spLocks noGrp="1"/>
          </p:cNvSpPr>
          <p:nvPr>
            <p:ph type="title"/>
          </p:nvPr>
        </p:nvSpPr>
        <p:spPr>
          <a:xfrm>
            <a:off x="5527549" y="2003400"/>
            <a:ext cx="32895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40" name="Google Shape;240;p72"/>
          <p:cNvSpPr txBox="1">
            <a:spLocks noGrp="1"/>
          </p:cNvSpPr>
          <p:nvPr>
            <p:ph type="subTitle" idx="1"/>
          </p:nvPr>
        </p:nvSpPr>
        <p:spPr>
          <a:xfrm>
            <a:off x="5527549" y="2682900"/>
            <a:ext cx="2722500" cy="20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41" name="Google Shape;241;p72"/>
          <p:cNvGrpSpPr/>
          <p:nvPr/>
        </p:nvGrpSpPr>
        <p:grpSpPr>
          <a:xfrm flipH="1">
            <a:off x="163990" y="152395"/>
            <a:ext cx="338746" cy="341393"/>
            <a:chOff x="8529659" y="152390"/>
            <a:chExt cx="461948" cy="465557"/>
          </a:xfrm>
        </p:grpSpPr>
        <p:grpSp>
          <p:nvGrpSpPr>
            <p:cNvPr id="242" name="Google Shape;242;p72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243" name="Google Shape;243;p72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4" name="Google Shape;244;p72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45" name="Google Shape;245;p72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6" name="Google Shape;246;p72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247" name="Google Shape;247;p72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248" name="Google Shape;248;p72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49" name="Google Shape;249;p72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50" name="Google Shape;250;p72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251" name="Google Shape;251;p72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accen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252;p72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left and text right">
  <p:cSld name="CUSTOM_12">
    <p:bg>
      <p:bgPr>
        <a:solidFill>
          <a:schemeClr val="accent6"/>
        </a:solid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73"/>
          <p:cNvSpPr txBox="1">
            <a:spLocks noGrp="1"/>
          </p:cNvSpPr>
          <p:nvPr>
            <p:ph type="title"/>
          </p:nvPr>
        </p:nvSpPr>
        <p:spPr>
          <a:xfrm>
            <a:off x="616500" y="1138250"/>
            <a:ext cx="2722500" cy="28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55" name="Google Shape;255;p73"/>
          <p:cNvSpPr txBox="1">
            <a:spLocks noGrp="1"/>
          </p:cNvSpPr>
          <p:nvPr>
            <p:ph type="subTitle" idx="1"/>
          </p:nvPr>
        </p:nvSpPr>
        <p:spPr>
          <a:xfrm>
            <a:off x="5695325" y="1138250"/>
            <a:ext cx="2722500" cy="28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73"/>
          <p:cNvGrpSpPr/>
          <p:nvPr/>
        </p:nvGrpSpPr>
        <p:grpSpPr>
          <a:xfrm flipH="1">
            <a:off x="8442078" y="111875"/>
            <a:ext cx="600991" cy="601039"/>
            <a:chOff x="189638" y="194212"/>
            <a:chExt cx="1170153" cy="1170021"/>
          </a:xfrm>
        </p:grpSpPr>
        <p:sp>
          <p:nvSpPr>
            <p:cNvPr id="257" name="Google Shape;257;p73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73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73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0" name="Google Shape;260;p73"/>
          <p:cNvGrpSpPr/>
          <p:nvPr/>
        </p:nvGrpSpPr>
        <p:grpSpPr>
          <a:xfrm rot="5400000">
            <a:off x="83789" y="4312560"/>
            <a:ext cx="459971" cy="662495"/>
            <a:chOff x="7831156" y="3497560"/>
            <a:chExt cx="702997" cy="1012525"/>
          </a:xfrm>
        </p:grpSpPr>
        <p:grpSp>
          <p:nvGrpSpPr>
            <p:cNvPr id="261" name="Google Shape;261;p73"/>
            <p:cNvGrpSpPr/>
            <p:nvPr/>
          </p:nvGrpSpPr>
          <p:grpSpPr>
            <a:xfrm>
              <a:off x="8096833" y="3497560"/>
              <a:ext cx="437320" cy="1012525"/>
              <a:chOff x="7704716" y="3243318"/>
              <a:chExt cx="531567" cy="1063800"/>
            </a:xfrm>
          </p:grpSpPr>
          <p:cxnSp>
            <p:nvCxnSpPr>
              <p:cNvPr id="262" name="Google Shape;262;p73"/>
              <p:cNvCxnSpPr/>
              <p:nvPr/>
            </p:nvCxnSpPr>
            <p:spPr>
              <a:xfrm rot="5400000">
                <a:off x="7405016" y="3981891"/>
                <a:ext cx="5994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63" name="Google Shape;263;p73"/>
              <p:cNvCxnSpPr/>
              <p:nvPr/>
            </p:nvCxnSpPr>
            <p:spPr>
              <a:xfrm>
                <a:off x="8236283" y="3243318"/>
                <a:ext cx="0" cy="1063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64" name="Google Shape;264;p73"/>
            <p:cNvSpPr/>
            <p:nvPr/>
          </p:nvSpPr>
          <p:spPr>
            <a:xfrm rot="10800000">
              <a:off x="7831156" y="3734358"/>
              <a:ext cx="529500" cy="543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5" name="Google Shape;265;p73"/>
          <p:cNvSpPr/>
          <p:nvPr/>
        </p:nvSpPr>
        <p:spPr>
          <a:xfrm rot="5400000">
            <a:off x="519943" y="4803202"/>
            <a:ext cx="109200" cy="109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25">
    <p:bg>
      <p:bgPr>
        <a:solidFill>
          <a:schemeClr val="accent6"/>
        </a:solidFill>
        <a:effectLst/>
      </p:bgPr>
    </p:bg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74"/>
          <p:cNvSpPr txBox="1">
            <a:spLocks noGrp="1"/>
          </p:cNvSpPr>
          <p:nvPr>
            <p:ph type="title"/>
          </p:nvPr>
        </p:nvSpPr>
        <p:spPr>
          <a:xfrm>
            <a:off x="638700" y="599166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grpSp>
        <p:nvGrpSpPr>
          <p:cNvPr id="268" name="Google Shape;268;p74"/>
          <p:cNvGrpSpPr/>
          <p:nvPr/>
        </p:nvGrpSpPr>
        <p:grpSpPr>
          <a:xfrm rot="10800000">
            <a:off x="138918" y="4570302"/>
            <a:ext cx="416677" cy="419979"/>
            <a:chOff x="8529659" y="152390"/>
            <a:chExt cx="461948" cy="465557"/>
          </a:xfrm>
        </p:grpSpPr>
        <p:grpSp>
          <p:nvGrpSpPr>
            <p:cNvPr id="269" name="Google Shape;269;p74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270" name="Google Shape;270;p74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1" name="Google Shape;271;p74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72" name="Google Shape;272;p74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3" name="Google Shape;273;p74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274" name="Google Shape;274;p74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275" name="Google Shape;275;p74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76" name="Google Shape;276;p74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77" name="Google Shape;277;p74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278" name="Google Shape;278;p74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9" name="Google Shape;279;p74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18">
    <p:bg>
      <p:bgPr>
        <a:solidFill>
          <a:schemeClr val="accent6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75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282" name="Google Shape;282;p75"/>
          <p:cNvSpPr txBox="1">
            <a:spLocks noGrp="1"/>
          </p:cNvSpPr>
          <p:nvPr>
            <p:ph type="subTitle" idx="1"/>
          </p:nvPr>
        </p:nvSpPr>
        <p:spPr>
          <a:xfrm>
            <a:off x="1362925" y="3777125"/>
            <a:ext cx="2945400" cy="7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75"/>
          <p:cNvSpPr txBox="1">
            <a:spLocks noGrp="1"/>
          </p:cNvSpPr>
          <p:nvPr>
            <p:ph type="subTitle" idx="2"/>
          </p:nvPr>
        </p:nvSpPr>
        <p:spPr>
          <a:xfrm>
            <a:off x="4983175" y="3777125"/>
            <a:ext cx="2945400" cy="7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4" name="Google Shape;284;p75"/>
          <p:cNvGrpSpPr/>
          <p:nvPr/>
        </p:nvGrpSpPr>
        <p:grpSpPr>
          <a:xfrm flipH="1">
            <a:off x="8606426" y="111885"/>
            <a:ext cx="436701" cy="436652"/>
            <a:chOff x="189638" y="194212"/>
            <a:chExt cx="1170153" cy="1170021"/>
          </a:xfrm>
        </p:grpSpPr>
        <p:sp>
          <p:nvSpPr>
            <p:cNvPr id="285" name="Google Shape;285;p75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75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75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8" name="Google Shape;288;p75"/>
          <p:cNvGrpSpPr/>
          <p:nvPr/>
        </p:nvGrpSpPr>
        <p:grpSpPr>
          <a:xfrm rot="5400000">
            <a:off x="237220" y="4270651"/>
            <a:ext cx="358159" cy="832584"/>
            <a:chOff x="7974883" y="3510980"/>
            <a:chExt cx="547392" cy="1272480"/>
          </a:xfrm>
        </p:grpSpPr>
        <p:grpSp>
          <p:nvGrpSpPr>
            <p:cNvPr id="289" name="Google Shape;289;p75"/>
            <p:cNvGrpSpPr/>
            <p:nvPr/>
          </p:nvGrpSpPr>
          <p:grpSpPr>
            <a:xfrm>
              <a:off x="8096833" y="3510980"/>
              <a:ext cx="425442" cy="1272480"/>
              <a:chOff x="7704716" y="3257418"/>
              <a:chExt cx="517129" cy="1336919"/>
            </a:xfrm>
          </p:grpSpPr>
          <p:cxnSp>
            <p:nvCxnSpPr>
              <p:cNvPr id="290" name="Google Shape;290;p75"/>
              <p:cNvCxnSpPr/>
              <p:nvPr/>
            </p:nvCxnSpPr>
            <p:spPr>
              <a:xfrm rot="5400000">
                <a:off x="7238366" y="4127987"/>
                <a:ext cx="9327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1" name="Google Shape;291;p75"/>
              <p:cNvCxnSpPr/>
              <p:nvPr/>
            </p:nvCxnSpPr>
            <p:spPr>
              <a:xfrm>
                <a:off x="8221845" y="3257418"/>
                <a:ext cx="0" cy="1035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92" name="Google Shape;292;p75"/>
            <p:cNvSpPr/>
            <p:nvPr/>
          </p:nvSpPr>
          <p:spPr>
            <a:xfrm rot="10800000">
              <a:off x="7974883" y="3893922"/>
              <a:ext cx="242100" cy="223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3" name="Google Shape;293;p75"/>
          <p:cNvSpPr/>
          <p:nvPr/>
        </p:nvSpPr>
        <p:spPr>
          <a:xfrm rot="-5400000">
            <a:off x="-15600" y="4746909"/>
            <a:ext cx="412200" cy="381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CUSTOM_14">
    <p:bg>
      <p:bgPr>
        <a:solidFill>
          <a:schemeClr val="accent6"/>
        </a:solidFill>
        <a:effectLst/>
      </p:bgPr>
    </p:bg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76"/>
          <p:cNvSpPr/>
          <p:nvPr/>
        </p:nvSpPr>
        <p:spPr>
          <a:xfrm>
            <a:off x="5577450" y="234050"/>
            <a:ext cx="3551100" cy="4642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6" name="Google Shape;296;p76"/>
          <p:cNvGrpSpPr/>
          <p:nvPr/>
        </p:nvGrpSpPr>
        <p:grpSpPr>
          <a:xfrm>
            <a:off x="4836672" y="2044850"/>
            <a:ext cx="2694803" cy="2784600"/>
            <a:chOff x="4210647" y="2044850"/>
            <a:chExt cx="2694803" cy="2784600"/>
          </a:xfrm>
        </p:grpSpPr>
        <p:sp>
          <p:nvSpPr>
            <p:cNvPr id="297" name="Google Shape;297;p76"/>
            <p:cNvSpPr/>
            <p:nvPr/>
          </p:nvSpPr>
          <p:spPr>
            <a:xfrm flipH="1">
              <a:off x="4373150" y="2044850"/>
              <a:ext cx="2532300" cy="26130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76"/>
            <p:cNvSpPr/>
            <p:nvPr/>
          </p:nvSpPr>
          <p:spPr>
            <a:xfrm flipH="1">
              <a:off x="4210647" y="4572950"/>
              <a:ext cx="257100" cy="2565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9" name="Google Shape;299;p76"/>
          <p:cNvSpPr txBox="1">
            <a:spLocks noGrp="1"/>
          </p:cNvSpPr>
          <p:nvPr>
            <p:ph type="title"/>
          </p:nvPr>
        </p:nvSpPr>
        <p:spPr>
          <a:xfrm>
            <a:off x="616500" y="448926"/>
            <a:ext cx="33738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00" name="Google Shape;300;p76"/>
          <p:cNvSpPr txBox="1">
            <a:spLocks noGrp="1"/>
          </p:cNvSpPr>
          <p:nvPr>
            <p:ph type="subTitle" idx="1"/>
          </p:nvPr>
        </p:nvSpPr>
        <p:spPr>
          <a:xfrm>
            <a:off x="921300" y="1463700"/>
            <a:ext cx="3525600" cy="11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76"/>
          <p:cNvSpPr txBox="1">
            <a:spLocks noGrp="1"/>
          </p:cNvSpPr>
          <p:nvPr>
            <p:ph type="subTitle" idx="2"/>
          </p:nvPr>
        </p:nvSpPr>
        <p:spPr>
          <a:xfrm>
            <a:off x="921300" y="2851075"/>
            <a:ext cx="3525600" cy="11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accent6"/>
        </a:solid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oogle Shape;303;p77"/>
          <p:cNvGrpSpPr/>
          <p:nvPr/>
        </p:nvGrpSpPr>
        <p:grpSpPr>
          <a:xfrm>
            <a:off x="4176834" y="3274224"/>
            <a:ext cx="1404475" cy="1731894"/>
            <a:chOff x="4176834" y="3274224"/>
            <a:chExt cx="1404475" cy="1731894"/>
          </a:xfrm>
        </p:grpSpPr>
        <p:sp>
          <p:nvSpPr>
            <p:cNvPr id="304" name="Google Shape;304;p77"/>
            <p:cNvSpPr/>
            <p:nvPr/>
          </p:nvSpPr>
          <p:spPr>
            <a:xfrm rot="5400000">
              <a:off x="4190209" y="3438624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77"/>
            <p:cNvSpPr/>
            <p:nvPr/>
          </p:nvSpPr>
          <p:spPr>
            <a:xfrm rot="5400000">
              <a:off x="4176834" y="4751418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6" name="Google Shape;306;p7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77"/>
          <p:cNvSpPr txBox="1">
            <a:spLocks noGrp="1"/>
          </p:cNvSpPr>
          <p:nvPr>
            <p:ph type="title"/>
          </p:nvPr>
        </p:nvSpPr>
        <p:spPr>
          <a:xfrm>
            <a:off x="621550" y="1036509"/>
            <a:ext cx="33330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08" name="Google Shape;308;p77"/>
          <p:cNvSpPr txBox="1">
            <a:spLocks noGrp="1"/>
          </p:cNvSpPr>
          <p:nvPr>
            <p:ph type="subTitle" idx="1"/>
          </p:nvPr>
        </p:nvSpPr>
        <p:spPr>
          <a:xfrm>
            <a:off x="621550" y="2454009"/>
            <a:ext cx="33330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Courier Prime"/>
              <a:buNone/>
              <a:defRPr sz="16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309" name="Google Shape;309;p77"/>
          <p:cNvSpPr txBox="1">
            <a:spLocks noGrp="1"/>
          </p:cNvSpPr>
          <p:nvPr>
            <p:ph type="body" idx="2"/>
          </p:nvPr>
        </p:nvSpPr>
        <p:spPr>
          <a:xfrm>
            <a:off x="4894500" y="679800"/>
            <a:ext cx="36741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mall Text">
  <p:cSld name="CUSTOM_16">
    <p:bg>
      <p:bgPr>
        <a:solidFill>
          <a:schemeClr val="accent1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78"/>
          <p:cNvSpPr txBox="1">
            <a:spLocks noGrp="1"/>
          </p:cNvSpPr>
          <p:nvPr>
            <p:ph type="title"/>
          </p:nvPr>
        </p:nvSpPr>
        <p:spPr>
          <a:xfrm>
            <a:off x="311700" y="85479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4000">
                <a:solidFill>
                  <a:schemeClr val="accent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312" name="Google Shape;312;p78"/>
          <p:cNvSpPr txBox="1">
            <a:spLocks noGrp="1"/>
          </p:cNvSpPr>
          <p:nvPr>
            <p:ph type="subTitle" idx="1"/>
          </p:nvPr>
        </p:nvSpPr>
        <p:spPr>
          <a:xfrm>
            <a:off x="1239475" y="1507872"/>
            <a:ext cx="66651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accen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9pPr>
          </a:lstStyle>
          <a:p>
            <a:endParaRPr/>
          </a:p>
        </p:txBody>
      </p:sp>
      <p:grpSp>
        <p:nvGrpSpPr>
          <p:cNvPr id="313" name="Google Shape;313;p78"/>
          <p:cNvGrpSpPr/>
          <p:nvPr/>
        </p:nvGrpSpPr>
        <p:grpSpPr>
          <a:xfrm>
            <a:off x="317469" y="2104269"/>
            <a:ext cx="8790731" cy="3039156"/>
            <a:chOff x="317469" y="2104269"/>
            <a:chExt cx="8790731" cy="3039156"/>
          </a:xfrm>
        </p:grpSpPr>
        <p:sp>
          <p:nvSpPr>
            <p:cNvPr id="314" name="Google Shape;314;p78"/>
            <p:cNvSpPr/>
            <p:nvPr/>
          </p:nvSpPr>
          <p:spPr>
            <a:xfrm flipH="1">
              <a:off x="509900" y="2299425"/>
              <a:ext cx="8598300" cy="2844000"/>
            </a:xfrm>
            <a:prstGeom prst="rect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78"/>
            <p:cNvSpPr/>
            <p:nvPr/>
          </p:nvSpPr>
          <p:spPr>
            <a:xfrm>
              <a:off x="317469" y="2104269"/>
              <a:ext cx="272700" cy="272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21">
    <p:bg>
      <p:bgPr>
        <a:solidFill>
          <a:schemeClr val="accent6"/>
        </a:solidFill>
        <a:effectLst/>
      </p:bgPr>
    </p:bg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79"/>
          <p:cNvSpPr/>
          <p:nvPr/>
        </p:nvSpPr>
        <p:spPr>
          <a:xfrm>
            <a:off x="5254950" y="234050"/>
            <a:ext cx="3889200" cy="4642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79"/>
          <p:cNvSpPr txBox="1">
            <a:spLocks noGrp="1"/>
          </p:cNvSpPr>
          <p:nvPr>
            <p:ph type="title"/>
          </p:nvPr>
        </p:nvSpPr>
        <p:spPr>
          <a:xfrm>
            <a:off x="616500" y="784200"/>
            <a:ext cx="33738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19" name="Google Shape;319;p79"/>
          <p:cNvSpPr txBox="1">
            <a:spLocks noGrp="1"/>
          </p:cNvSpPr>
          <p:nvPr>
            <p:ph type="subTitle" idx="1"/>
          </p:nvPr>
        </p:nvSpPr>
        <p:spPr>
          <a:xfrm>
            <a:off x="616500" y="1463700"/>
            <a:ext cx="3519300" cy="10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320" name="Google Shape;320;p79"/>
          <p:cNvGrpSpPr/>
          <p:nvPr/>
        </p:nvGrpSpPr>
        <p:grpSpPr>
          <a:xfrm>
            <a:off x="4630426" y="2044850"/>
            <a:ext cx="2141375" cy="2755549"/>
            <a:chOff x="4630426" y="2044850"/>
            <a:chExt cx="2141375" cy="2755549"/>
          </a:xfrm>
        </p:grpSpPr>
        <p:sp>
          <p:nvSpPr>
            <p:cNvPr id="321" name="Google Shape;321;p79"/>
            <p:cNvSpPr/>
            <p:nvPr/>
          </p:nvSpPr>
          <p:spPr>
            <a:xfrm flipH="1">
              <a:off x="4769601" y="2044850"/>
              <a:ext cx="2002200" cy="26130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79"/>
            <p:cNvSpPr/>
            <p:nvPr/>
          </p:nvSpPr>
          <p:spPr>
            <a:xfrm>
              <a:off x="4630426" y="4521399"/>
              <a:ext cx="279000" cy="279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3" name="Google Shape;323;p79"/>
          <p:cNvSpPr txBox="1"/>
          <p:nvPr/>
        </p:nvSpPr>
        <p:spPr>
          <a:xfrm>
            <a:off x="616500" y="3178050"/>
            <a:ext cx="3373800" cy="9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CREDITS: This presentation template was created by </a:t>
            </a:r>
            <a:r>
              <a:rPr lang="en" sz="1100" b="0" i="0" u="none" strike="noStrike" cap="none">
                <a:solidFill>
                  <a:schemeClr val="accent1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, including icons by </a:t>
            </a:r>
            <a:r>
              <a:rPr lang="en" sz="1100" b="0" i="0" u="none" strike="noStrike" cap="none">
                <a:solidFill>
                  <a:schemeClr val="hlink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3"/>
              </a:rPr>
              <a:t>Flaticon</a:t>
            </a: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, infographics &amp; images by </a:t>
            </a:r>
            <a:r>
              <a:rPr lang="en" sz="1100" b="0" i="0" u="none" strike="noStrike" cap="none">
                <a:solidFill>
                  <a:schemeClr val="hlink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4"/>
              </a:rPr>
              <a:t>Freepik</a:t>
            </a:r>
            <a:r>
              <a:rPr lang="en" sz="1100" b="0" i="0" u="none" strike="noStrike" cap="none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rPr>
              <a:t>.</a:t>
            </a:r>
            <a:endParaRPr sz="1100" b="0" i="0" u="none" strike="noStrike" cap="none">
              <a:solidFill>
                <a:schemeClr val="accent3"/>
              </a:solidFill>
              <a:latin typeface="Courier Prime"/>
              <a:ea typeface="Courier Prime"/>
              <a:cs typeface="Courier Prime"/>
              <a:sym typeface="Courier Prime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6"/>
        </a:solidFill>
        <a:effectLst/>
      </p:bgPr>
    </p:bg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82"/>
          <p:cNvSpPr txBox="1">
            <a:spLocks noGrp="1"/>
          </p:cNvSpPr>
          <p:nvPr>
            <p:ph type="title"/>
          </p:nvPr>
        </p:nvSpPr>
        <p:spPr>
          <a:xfrm>
            <a:off x="616500" y="1317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6" name="Google Shape;326;p82"/>
          <p:cNvSpPr txBox="1">
            <a:spLocks noGrp="1"/>
          </p:cNvSpPr>
          <p:nvPr>
            <p:ph type="body" idx="1"/>
          </p:nvPr>
        </p:nvSpPr>
        <p:spPr>
          <a:xfrm>
            <a:off x="616500" y="19992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327" name="Google Shape;327;p82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">
    <p:bg>
      <p:bgPr>
        <a:solidFill>
          <a:schemeClr val="accent1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2">
    <p:bg>
      <p:bgPr>
        <a:solidFill>
          <a:schemeClr val="accent6"/>
        </a:solidFill>
        <a:effectLst/>
      </p:bgPr>
    </p:bg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Montserrat SemiBold"/>
              <a:buNone/>
              <a:defRPr sz="2500" b="0" i="0" u="none" strike="noStrike" cap="non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ourier Prime"/>
              <a:buChar char="●"/>
              <a:defRPr sz="18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●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●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title"/>
          </p:nvPr>
        </p:nvSpPr>
        <p:spPr>
          <a:xfrm>
            <a:off x="1297475" y="3214171"/>
            <a:ext cx="6848996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000" dirty="0">
                <a:solidFill>
                  <a:srgbClr val="0070C0"/>
                </a:solidFill>
              </a:rPr>
              <a:t>Music </a:t>
            </a:r>
            <a:br>
              <a:rPr lang="en" sz="4000" dirty="0">
                <a:solidFill>
                  <a:srgbClr val="0070C0"/>
                </a:solidFill>
              </a:rPr>
            </a:br>
            <a:r>
              <a:rPr lang="en" sz="4000" dirty="0">
                <a:solidFill>
                  <a:srgbClr val="0070C0"/>
                </a:solidFill>
              </a:rPr>
              <a:t>Knowledge </a:t>
            </a:r>
            <a:r>
              <a:rPr lang="en" sz="4000" dirty="0" err="1">
                <a:solidFill>
                  <a:srgbClr val="0070C0"/>
                </a:solidFill>
              </a:rPr>
              <a:t>Organisers</a:t>
            </a:r>
            <a:endParaRPr lang="en" sz="4000" dirty="0">
              <a:solidFill>
                <a:srgbClr val="0070C0"/>
              </a:solidFill>
              <a:ea typeface="Neucha"/>
              <a:cs typeface="Neuch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E87F86-E28E-8115-BC62-31981E8A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469" y="1021555"/>
            <a:ext cx="4333009" cy="1872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title"/>
          </p:nvPr>
        </p:nvSpPr>
        <p:spPr>
          <a:xfrm>
            <a:off x="1999643" y="2117863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000" dirty="0">
                <a:solidFill>
                  <a:srgbClr val="0070C0"/>
                </a:solidFill>
              </a:rPr>
              <a:t>Spring 1</a:t>
            </a:r>
            <a:endParaRPr sz="18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</p:spTree>
    <p:extLst>
      <p:ext uri="{BB962C8B-B14F-4D97-AF65-F5344CB8AC3E}">
        <p14:creationId xmlns:p14="http://schemas.microsoft.com/office/powerpoint/2010/main" val="402583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1CA93F-F039-47DB-4D18-7EF7774C2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888" y="0"/>
            <a:ext cx="674822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644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ADF5BA-C889-3E97-0506-9FE03EB4D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106" y="0"/>
            <a:ext cx="671178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82635"/>
      </p:ext>
    </p:extLst>
  </p:cSld>
  <p:clrMapOvr>
    <a:masterClrMapping/>
  </p:clrMapOvr>
</p:sld>
</file>

<file path=ppt/theme/theme1.xml><?xml version="1.0" encoding="utf-8"?>
<a:theme xmlns:a="http://schemas.openxmlformats.org/drawingml/2006/main" name="Heimat Presentation by Slidesgo">
  <a:themeElements>
    <a:clrScheme name="Simple Light">
      <a:dk1>
        <a:srgbClr val="4D3C3C"/>
      </a:dk1>
      <a:lt1>
        <a:srgbClr val="FFFFFF"/>
      </a:lt1>
      <a:dk2>
        <a:srgbClr val="595959"/>
      </a:dk2>
      <a:lt2>
        <a:srgbClr val="EEEEEE"/>
      </a:lt2>
      <a:accent1>
        <a:srgbClr val="CC6462"/>
      </a:accent1>
      <a:accent2>
        <a:srgbClr val="EBE1D0"/>
      </a:accent2>
      <a:accent3>
        <a:srgbClr val="4D3C3C"/>
      </a:accent3>
      <a:accent4>
        <a:srgbClr val="9A4D4A"/>
      </a:accent4>
      <a:accent5>
        <a:srgbClr val="FFD966"/>
      </a:accent5>
      <a:accent6>
        <a:srgbClr val="FBF8F4"/>
      </a:accent6>
      <a:hlink>
        <a:srgbClr val="CC646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Macintosh PowerPoint</Application>
  <PresentationFormat>On-screen Show (16:9)</PresentationFormat>
  <Paragraphs>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Courier Prime</vt:lpstr>
      <vt:lpstr>Montserrat SemiBold</vt:lpstr>
      <vt:lpstr>Neucha</vt:lpstr>
      <vt:lpstr>Montserrat Medium</vt:lpstr>
      <vt:lpstr>Courier New</vt:lpstr>
      <vt:lpstr>Heimat Presentation by Slidesgo</vt:lpstr>
      <vt:lpstr>Music  Knowledge Organisers</vt:lpstr>
      <vt:lpstr>Spring 1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</dc:title>
  <dc:creator>Laura Bradley</dc:creator>
  <cp:lastModifiedBy>Laura Bradley</cp:lastModifiedBy>
  <cp:revision>272</cp:revision>
  <dcterms:modified xsi:type="dcterms:W3CDTF">2024-12-16T14:01:02Z</dcterms:modified>
</cp:coreProperties>
</file>